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1" r:id="rId5"/>
    <p:sldMasterId id="2147483802" r:id="rId6"/>
    <p:sldMasterId id="214748380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Inter SemiBold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16689A-61D6-4595-AB07-D981456FCF1F}">
  <a:tblStyle styleId="{4416689A-61D6-4595-AB07-D981456FCF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PlayfairDisplay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PlayfairDisplay-italic.fntdata"/><Relationship Id="rId34" Type="http://schemas.openxmlformats.org/officeDocument/2006/relationships/font" Target="fonts/PlayfairDisplay-bold.fntdata"/><Relationship Id="rId37" Type="http://schemas.openxmlformats.org/officeDocument/2006/relationships/font" Target="fonts/Inter-regular.fntdata"/><Relationship Id="rId36" Type="http://schemas.openxmlformats.org/officeDocument/2006/relationships/font" Target="fonts/PlayfairDisplay-boldItalic.fntdata"/><Relationship Id="rId39" Type="http://schemas.openxmlformats.org/officeDocument/2006/relationships/font" Target="fonts/Inter-italic.fntdata"/><Relationship Id="rId38" Type="http://schemas.openxmlformats.org/officeDocument/2006/relationships/font" Target="fonts/Inter-bold.fntdata"/><Relationship Id="rId20" Type="http://schemas.openxmlformats.org/officeDocument/2006/relationships/slide" Target="slides/slide12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26" Type="http://schemas.openxmlformats.org/officeDocument/2006/relationships/font" Target="fonts/InterSemiBold-bold.fntdata"/><Relationship Id="rId25" Type="http://schemas.openxmlformats.org/officeDocument/2006/relationships/font" Target="fonts/InterSemiBold-regular.fntdata"/><Relationship Id="rId28" Type="http://schemas.openxmlformats.org/officeDocument/2006/relationships/font" Target="fonts/InterSemiBold-boldItalic.fntdata"/><Relationship Id="rId27" Type="http://schemas.openxmlformats.org/officeDocument/2006/relationships/font" Target="fonts/InterSemiBold-italic.fntdata"/><Relationship Id="rId29" Type="http://schemas.openxmlformats.org/officeDocument/2006/relationships/font" Target="fonts/Roboto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5f06805e3_0_3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85f06805e3_0_3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ecbfa0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ecbfa0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0e0192bb22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0e0192bb2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0d8af24f2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0d8af24f2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22925fc4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22925fc4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a88666943e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a88666943e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0d8af24f2f_0_5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0d8af24f2f_0_5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e1dd283b4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0e1dd283b4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22925fc4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22925fc4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0d8af24f2f_0_5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0d8af24f2f_0_5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0d8af24f2f_0_5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0d8af24f2f_0_5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d8af24f2f_0_5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0d8af24f2f_0_5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9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9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9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ackground Art on White w/editable text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314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venir"/>
              <a:buNone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Earth">
  <p:cSld name="TITLE_2_1_3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rt on white with editable tex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2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7" name="Google Shape;487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_4"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">
  <p:cSld name="TITLE_AND_BODY_3"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04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3" name="Google Shape;493;p104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94" name="Google Shape;49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4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6" name="Google Shape;496;p104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7" name="Google Shape;497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1 Column 1">
  <p:cSld name="TITLE_AND_BODY_4_1"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05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01" name="Google Shape;501;p105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2" name="Google Shape;502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 1">
  <p:cSld name="BLANK_1_1_4"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 1">
  <p:cSld name="TITLE_AND_BODY_4"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07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9" name="Google Shape;509;p107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07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12" name="Google Shape;512;p107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" type="title">
  <p:cSld name="TITLE">
    <p:bg>
      <p:bgPr>
        <a:solidFill>
          <a:srgbClr val="002B67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9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2194151" y="1696550"/>
            <a:ext cx="4755701" cy="153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0" name="Google Shape;52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eam &amp; Logo">
  <p:cSld name="TITLE_5">
    <p:bg>
      <p:bgPr>
        <a:solidFill>
          <a:srgbClr val="002B67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5512" y="0"/>
            <a:ext cx="13335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">
  <p:cSld name="TITLE_4">
    <p:bg>
      <p:bgPr>
        <a:solidFill>
          <a:srgbClr val="002B67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11"/>
          <p:cNvPicPr preferRelativeResize="0"/>
          <p:nvPr/>
        </p:nvPicPr>
        <p:blipFill rotWithShape="1">
          <a:blip r:embed="rId3">
            <a:alphaModFix/>
          </a:blip>
          <a:srcRect b="-23789" l="-1324" r="-1324" t="-23789"/>
          <a:stretch/>
        </p:blipFill>
        <p:spPr>
          <a:xfrm>
            <a:off x="1652000" y="1521150"/>
            <a:ext cx="5840002" cy="1889600"/>
          </a:xfrm>
          <a:prstGeom prst="rect">
            <a:avLst/>
          </a:prstGeom>
          <a:noFill/>
          <a:ln>
            <a:noFill/>
          </a:ln>
          <a:effectLst>
            <a:outerShdw blurRad="657225" rotWithShape="0" algn="bl" dir="5400000" dist="19050">
              <a:schemeClr val="accent4">
                <a:alpha val="34000"/>
              </a:schemeClr>
            </a:outerShdw>
          </a:effectLst>
        </p:spPr>
      </p:pic>
      <p:sp>
        <p:nvSpPr>
          <p:cNvPr id="527" name="Google Shape;527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ogo Art and Taglin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ight">
  <p:cSld name="TITLE_2_1_2">
    <p:bg>
      <p:bgPr>
        <a:solidFill>
          <a:srgbClr val="002B6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ogo art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3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">
  <p:cSld name="TITLE_4_1">
    <p:bg>
      <p:bgPr>
        <a:solidFill>
          <a:srgbClr val="002B67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3997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14"/>
          <p:cNvPicPr preferRelativeResize="0"/>
          <p:nvPr/>
        </p:nvPicPr>
        <p:blipFill rotWithShape="1">
          <a:blip r:embed="rId3">
            <a:alphaModFix/>
          </a:blip>
          <a:srcRect b="-21880" l="0" r="0" t="-21880"/>
          <a:stretch/>
        </p:blipFill>
        <p:spPr>
          <a:xfrm>
            <a:off x="1652000" y="1521150"/>
            <a:ext cx="5840002" cy="1889600"/>
          </a:xfrm>
          <a:prstGeom prst="rect">
            <a:avLst/>
          </a:prstGeom>
          <a:noFill/>
          <a:ln>
            <a:noFill/>
          </a:ln>
          <a:effectLst>
            <a:outerShdw blurRad="657225" rotWithShape="0" algn="bl" dir="5400000" dist="19050">
              <a:schemeClr val="accent4">
                <a:alpha val="34000"/>
              </a:schemeClr>
            </a:outerShdw>
          </a:effectLst>
        </p:spPr>
      </p:pic>
      <p:sp>
        <p:nvSpPr>
          <p:cNvPr id="536" name="Google Shape;536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 1">
  <p:cSld name="TITLE_4_1_1">
    <p:bg>
      <p:bgPr>
        <a:solidFill>
          <a:srgbClr val="002B67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3997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15"/>
          <p:cNvPicPr preferRelativeResize="0"/>
          <p:nvPr/>
        </p:nvPicPr>
        <p:blipFill rotWithShape="1">
          <a:blip r:embed="rId3">
            <a:alphaModFix/>
          </a:blip>
          <a:srcRect b="-24738" l="-1996" r="-1975" t="-24738"/>
          <a:stretch/>
        </p:blipFill>
        <p:spPr>
          <a:xfrm>
            <a:off x="2218100" y="1704325"/>
            <a:ext cx="4707800" cy="1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 1 1">
  <p:cSld name="TITLE_4_1_1_1">
    <p:bg>
      <p:bgPr>
        <a:solidFill>
          <a:srgbClr val="002B67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1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-1"/>
            <a:ext cx="9143996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16"/>
          <p:cNvPicPr preferRelativeResize="0"/>
          <p:nvPr/>
        </p:nvPicPr>
        <p:blipFill rotWithShape="1">
          <a:blip r:embed="rId3">
            <a:alphaModFix/>
          </a:blip>
          <a:srcRect b="-21880" l="-10" r="10" t="-21880"/>
          <a:stretch/>
        </p:blipFill>
        <p:spPr>
          <a:xfrm>
            <a:off x="2727975" y="1869300"/>
            <a:ext cx="3688050" cy="11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16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45" name="Google Shape;54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Text">
  <p:cSld name="TITLE_2">
    <p:bg>
      <p:bgPr>
        <a:solidFill>
          <a:srgbClr val="002B67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17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2194151" y="1481303"/>
            <a:ext cx="4755701" cy="1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17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49" name="Google Shape;549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Text White">
  <p:cSld name="TITLE_2_3"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18"/>
          <p:cNvPicPr preferRelativeResize="0"/>
          <p:nvPr/>
        </p:nvPicPr>
        <p:blipFill rotWithShape="1">
          <a:blip r:embed="rId2">
            <a:alphaModFix amt="2000"/>
          </a:blip>
          <a:srcRect b="0" l="29123" r="0" t="32876"/>
          <a:stretch/>
        </p:blipFill>
        <p:spPr>
          <a:xfrm flipH="1" rot="10800000">
            <a:off x="-26825" y="2734601"/>
            <a:ext cx="3050300" cy="24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18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553" name="Google Shape;553;p118"/>
          <p:cNvPicPr preferRelativeResize="0"/>
          <p:nvPr/>
        </p:nvPicPr>
        <p:blipFill rotWithShape="1">
          <a:blip r:embed="rId3">
            <a:alphaModFix/>
          </a:blip>
          <a:srcRect b="-3327" l="-10" r="0" t="-3316"/>
          <a:stretch/>
        </p:blipFill>
        <p:spPr>
          <a:xfrm>
            <a:off x="2229975" y="1407652"/>
            <a:ext cx="4719599" cy="11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18"/>
          <p:cNvPicPr preferRelativeResize="0"/>
          <p:nvPr/>
        </p:nvPicPr>
        <p:blipFill rotWithShape="1">
          <a:blip r:embed="rId2">
            <a:alphaModFix amt="2000"/>
          </a:blip>
          <a:srcRect b="0" l="37166" r="0" t="34460"/>
          <a:stretch/>
        </p:blipFill>
        <p:spPr>
          <a:xfrm flipH="1">
            <a:off x="6439852" y="-44725"/>
            <a:ext cx="2704147" cy="23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">
  <p:cSld name="TITLE_2_2">
    <p:bg>
      <p:bgPr>
        <a:solidFill>
          <a:srgbClr val="002B67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9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19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9" name="Google Shape;559;p119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D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0" name="Google Shape;560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 - Earth">
  <p:cSld name="TITLE_2_2_1">
    <p:bg>
      <p:bgPr>
        <a:solidFill>
          <a:srgbClr val="007D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20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20"/>
          <p:cNvPicPr preferRelativeResize="0"/>
          <p:nvPr/>
        </p:nvPicPr>
        <p:blipFill rotWithShape="1">
          <a:blip r:embed="rId3">
            <a:alphaModFix/>
          </a:blip>
          <a:srcRect b="-21880" l="9" r="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20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65" name="Google Shape;565;p120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566" name="Google Shape;566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ustomer Logo - White">
  <p:cSld name="TITLE_2_2_1_1"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21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21"/>
          <p:cNvPicPr preferRelativeResize="0"/>
          <p:nvPr/>
        </p:nvPicPr>
        <p:blipFill rotWithShape="1">
          <a:blip r:embed="rId3">
            <a:alphaModFix/>
          </a:blip>
          <a:srcRect b="-21718" l="109" r="109" t="-21732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1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71" name="Google Shape;571;p121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572" name="Google Shape;572;p121"/>
          <p:cNvSpPr txBox="1"/>
          <p:nvPr/>
        </p:nvSpPr>
        <p:spPr>
          <a:xfrm>
            <a:off x="903475" y="1332505"/>
            <a:ext cx="1705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+</a:t>
            </a:r>
            <a:endParaRPr sz="3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3" name="Google Shape;573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Night">
  <p:cSld name="TITLE_2_1">
    <p:bg>
      <p:bgPr>
        <a:solidFill>
          <a:srgbClr val="002B67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22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77" name="Google Shape;577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Night">
  <p:cSld name="TITLE_2_1_1">
    <p:bg>
      <p:bgPr>
        <a:solidFill>
          <a:srgbClr val="002B67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Earth">
  <p:cSld name="TITLE_2_1_3"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23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23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1" name="Google Shape;58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ight">
  <p:cSld name="TITLE_2_1_2">
    <p:bg>
      <p:bgPr>
        <a:solidFill>
          <a:srgbClr val="002B67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Night">
  <p:cSld name="TITLE_2_1_1">
    <p:bg>
      <p:bgPr>
        <a:solidFill>
          <a:srgbClr val="002B67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2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25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7" name="Google Shape;587;p125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8" name="Google Shape;588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Earth">
  <p:cSld name="TITLE_2_1_1_4"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2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26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2" name="Google Shape;592;p126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3" name="Google Shape;593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s">
  <p:cSld name="TITLE_2_1_1_3">
    <p:bg>
      <p:bgPr>
        <a:solidFill>
          <a:schemeClr val="lt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27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27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7" name="Google Shape;597;p127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8" name="Google Shape;598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s 1">
  <p:cSld name="TITLE_2_1_1_3_2">
    <p:bg>
      <p:bgPr>
        <a:solidFill>
          <a:schemeClr val="lt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28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28"/>
          <p:cNvSpPr/>
          <p:nvPr/>
        </p:nvSpPr>
        <p:spPr>
          <a:xfrm>
            <a:off x="-1605275" y="-1566505"/>
            <a:ext cx="3158700" cy="31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128"/>
          <p:cNvGrpSpPr/>
          <p:nvPr/>
        </p:nvGrpSpPr>
        <p:grpSpPr>
          <a:xfrm>
            <a:off x="179511" y="550975"/>
            <a:ext cx="1238264" cy="1127100"/>
            <a:chOff x="372086" y="1234700"/>
            <a:chExt cx="1238264" cy="1127100"/>
          </a:xfrm>
        </p:grpSpPr>
        <p:sp>
          <p:nvSpPr>
            <p:cNvPr id="603" name="Google Shape;603;p128"/>
            <p:cNvSpPr/>
            <p:nvPr/>
          </p:nvSpPr>
          <p:spPr>
            <a:xfrm flipH="1">
              <a:off x="372086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28"/>
            <p:cNvSpPr/>
            <p:nvPr/>
          </p:nvSpPr>
          <p:spPr>
            <a:xfrm flipH="1">
              <a:off x="1044250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128"/>
          <p:cNvSpPr/>
          <p:nvPr/>
        </p:nvSpPr>
        <p:spPr>
          <a:xfrm>
            <a:off x="7567933" y="3563895"/>
            <a:ext cx="3158700" cy="31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128"/>
          <p:cNvGrpSpPr/>
          <p:nvPr/>
        </p:nvGrpSpPr>
        <p:grpSpPr>
          <a:xfrm flipH="1">
            <a:off x="7498436" y="3437075"/>
            <a:ext cx="1238264" cy="1127100"/>
            <a:chOff x="372086" y="1234700"/>
            <a:chExt cx="1238264" cy="1127100"/>
          </a:xfrm>
        </p:grpSpPr>
        <p:sp>
          <p:nvSpPr>
            <p:cNvPr id="607" name="Google Shape;607;p128"/>
            <p:cNvSpPr/>
            <p:nvPr/>
          </p:nvSpPr>
          <p:spPr>
            <a:xfrm flipH="1">
              <a:off x="372086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28"/>
            <p:cNvSpPr/>
            <p:nvPr/>
          </p:nvSpPr>
          <p:spPr>
            <a:xfrm flipH="1">
              <a:off x="1044250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128"/>
          <p:cNvSpPr txBox="1"/>
          <p:nvPr>
            <p:ph type="title"/>
          </p:nvPr>
        </p:nvSpPr>
        <p:spPr>
          <a:xfrm>
            <a:off x="696875" y="1766701"/>
            <a:ext cx="72198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10" name="Google Shape;610;p128"/>
          <p:cNvSpPr txBox="1"/>
          <p:nvPr>
            <p:ph idx="1" type="subTitle"/>
          </p:nvPr>
        </p:nvSpPr>
        <p:spPr>
          <a:xfrm>
            <a:off x="696875" y="3640100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11" name="Google Shape;611;p128"/>
          <p:cNvSpPr txBox="1"/>
          <p:nvPr>
            <p:ph idx="2" type="subTitle"/>
          </p:nvPr>
        </p:nvSpPr>
        <p:spPr>
          <a:xfrm>
            <a:off x="696875" y="3980681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12" name="Google Shape;612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Sun">
  <p:cSld name="TITLE_2_1_1_3_1">
    <p:bg>
      <p:bgPr>
        <a:solidFill>
          <a:schemeClr val="dk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29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16" name="Google Shape;616;p129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17" name="Google Shape;617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C - Night">
  <p:cSld name="TITLE_2_1_1_2">
    <p:bg>
      <p:bgPr>
        <a:solidFill>
          <a:srgbClr val="002B67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30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20" name="Google Shape;620;p130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621" name="Google Shape;621;p130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912975" y="1539801"/>
            <a:ext cx="7865828" cy="627842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Logo Corner - Night">
  <p:cSld name="TITLE_2_1_1_1">
    <p:bg>
      <p:bgPr>
        <a:solidFill>
          <a:srgbClr val="002B67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963" y="4650000"/>
            <a:ext cx="1101924" cy="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C Corner - Night">
  <p:cSld name="TITLE_2_1_1_1_1">
    <p:bg>
      <p:bgPr>
        <a:solidFill>
          <a:srgbClr val="002B67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925" y="4373517"/>
            <a:ext cx="464626" cy="52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Earth">
  <p:cSld name="TITLE_2_1_1_4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Illustration Title">
  <p:cSld name="TITLE_1">
    <p:bg>
      <p:bgPr>
        <a:solidFill>
          <a:srgbClr val="002B67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33"/>
          <p:cNvPicPr preferRelativeResize="0"/>
          <p:nvPr/>
        </p:nvPicPr>
        <p:blipFill rotWithShape="1">
          <a:blip r:embed="rId2">
            <a:alphaModFix/>
          </a:blip>
          <a:srcRect b="-21880" l="0" r="0" t="-21880"/>
          <a:stretch/>
        </p:blipFill>
        <p:spPr>
          <a:xfrm>
            <a:off x="2194150" y="1696550"/>
            <a:ext cx="4755701" cy="1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Earth">
  <p:cSld name="TITLE_1_1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Night" type="titleOnly">
  <p:cSld name="TITLE_ONLY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4" y="4849778"/>
            <a:ext cx="143624" cy="16087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3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7" name="Google Shape;637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1 Column" type="tx">
  <p:cSld name="TITLE_AND_BODY"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3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36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1" name="Google Shape;641;p136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42" name="Google Shape;642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le Centered">
  <p:cSld name="TITLE_AND_BODY_2"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27" y="-44195"/>
            <a:ext cx="9235452" cy="38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37"/>
          <p:cNvSpPr txBox="1"/>
          <p:nvPr>
            <p:ph type="title"/>
          </p:nvPr>
        </p:nvSpPr>
        <p:spPr>
          <a:xfrm>
            <a:off x="2492550" y="4537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6" name="Google Shape;646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2 Column">
  <p:cSld name="TITLE_AND_BODY_1"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3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38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50" name="Google Shape;650;p138"/>
          <p:cNvSpPr txBox="1"/>
          <p:nvPr>
            <p:ph idx="1" type="body"/>
          </p:nvPr>
        </p:nvSpPr>
        <p:spPr>
          <a:xfrm>
            <a:off x="7988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51" name="Google Shape;651;p138"/>
          <p:cNvSpPr txBox="1"/>
          <p:nvPr>
            <p:ph idx="2" type="body"/>
          </p:nvPr>
        </p:nvSpPr>
        <p:spPr>
          <a:xfrm>
            <a:off x="41839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52" name="Google Shape;652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3 Column">
  <p:cSld name="TITLE_AND_BODY_1_1">
    <p:bg>
      <p:bgPr>
        <a:solidFill>
          <a:srgbClr val="FF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3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31532" y="-25718"/>
            <a:ext cx="4383064" cy="5194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39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56" name="Google Shape;656;p139"/>
          <p:cNvSpPr txBox="1"/>
          <p:nvPr>
            <p:ph idx="1" type="body"/>
          </p:nvPr>
        </p:nvSpPr>
        <p:spPr>
          <a:xfrm>
            <a:off x="79887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57" name="Google Shape;657;p139"/>
          <p:cNvSpPr txBox="1"/>
          <p:nvPr>
            <p:ph idx="2" type="body"/>
          </p:nvPr>
        </p:nvSpPr>
        <p:spPr>
          <a:xfrm>
            <a:off x="3482550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58" name="Google Shape;658;p139"/>
          <p:cNvSpPr txBox="1"/>
          <p:nvPr>
            <p:ph idx="3" type="body"/>
          </p:nvPr>
        </p:nvSpPr>
        <p:spPr>
          <a:xfrm>
            <a:off x="616622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59" name="Google Shape;659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bg>
      <p:bgPr>
        <a:solidFill>
          <a:srgbClr val="FF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 Footer">
  <p:cSld name="BLANK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s">
  <p:cSld name="TITLE_2_1_1_3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">
  <p:cSld name="BLANK_1_1"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4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0" name="Google Shape;670;p144">
            <a:hlinkClick/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919" y="45448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White with Footer">
  <p:cSld name="BLANK_1_1_1">
    <p:bg>
      <p:bgPr>
        <a:solidFill>
          <a:srgbClr val="FFFFFF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4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 rot="10800000">
            <a:off x="-31527" y="-25725"/>
            <a:ext cx="2910976" cy="51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5" name="Google Shape;675;p145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6" name="Google Shape;676;p145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1400"/>
              <a:buChar char="●"/>
              <a:defRPr sz="1400">
                <a:solidFill>
                  <a:srgbClr val="002B67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7" name="Google Shape;677;p145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9" y="45448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2B67"/>
                </a:solidFill>
              </a:defRPr>
            </a:lvl1pPr>
            <a:lvl2pPr lvl="1">
              <a:buNone/>
              <a:defRPr sz="1300">
                <a:solidFill>
                  <a:srgbClr val="002B67"/>
                </a:solidFill>
              </a:defRPr>
            </a:lvl2pPr>
            <a:lvl3pPr lvl="2">
              <a:buNone/>
              <a:defRPr sz="1300">
                <a:solidFill>
                  <a:srgbClr val="002B67"/>
                </a:solidFill>
              </a:defRPr>
            </a:lvl3pPr>
            <a:lvl4pPr lvl="3">
              <a:buNone/>
              <a:defRPr sz="1300">
                <a:solidFill>
                  <a:srgbClr val="002B67"/>
                </a:solidFill>
              </a:defRPr>
            </a:lvl4pPr>
            <a:lvl5pPr lvl="4">
              <a:buNone/>
              <a:defRPr sz="1300">
                <a:solidFill>
                  <a:srgbClr val="002B67"/>
                </a:solidFill>
              </a:defRPr>
            </a:lvl5pPr>
            <a:lvl6pPr lvl="5">
              <a:buNone/>
              <a:defRPr sz="1300">
                <a:solidFill>
                  <a:srgbClr val="002B67"/>
                </a:solidFill>
              </a:defRPr>
            </a:lvl6pPr>
            <a:lvl7pPr lvl="6">
              <a:buNone/>
              <a:defRPr sz="1300">
                <a:solidFill>
                  <a:srgbClr val="002B67"/>
                </a:solidFill>
              </a:defRPr>
            </a:lvl7pPr>
            <a:lvl8pPr lvl="7">
              <a:buNone/>
              <a:defRPr sz="1300">
                <a:solidFill>
                  <a:srgbClr val="002B67"/>
                </a:solidFill>
              </a:defRPr>
            </a:lvl8pPr>
            <a:lvl9pPr lvl="8">
              <a:buNone/>
              <a:defRPr sz="1300">
                <a:solidFill>
                  <a:srgbClr val="002B6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1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82" name="Google Shape;682;p1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1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7" name="Google Shape;687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0" name="Google Shape;690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1" name="Google Shape;691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rt on white with editable tex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49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4" name="Google Shape;694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_4">
    <p:bg>
      <p:bgPr>
        <a:solidFill>
          <a:srgbClr val="FFFFF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 1">
  <p:cSld name="BLANK_1_1_4"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51">
            <a:hlinkClick/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919" y="46972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">
  <p:cSld name="TITLE_AND_BODY_3">
    <p:bg>
      <p:bgPr>
        <a:solidFill>
          <a:srgbClr val="FFFFF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52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03" name="Google Shape;703;p152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4" name="Google Shape;704;p152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05" name="Google Shape;705;p152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06" name="Google Shape;706;p152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9" y="46972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2_1_1_3_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696875" y="1766701"/>
            <a:ext cx="72198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96875" y="3640100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696875" y="3980681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/>
        </p:nvSpPr>
        <p:spPr>
          <a:xfrm>
            <a:off x="128200" y="-285275"/>
            <a:ext cx="1161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D8E7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20000">
              <a:solidFill>
                <a:srgbClr val="D8E7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6"/>
          <p:cNvSpPr txBox="1"/>
          <p:nvPr/>
        </p:nvSpPr>
        <p:spPr>
          <a:xfrm rot="10800000">
            <a:off x="7847775" y="3807584"/>
            <a:ext cx="1161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D8E7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20000">
              <a:solidFill>
                <a:srgbClr val="D8E7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1 Column 1">
  <p:cSld name="TITLE_AND_BODY_4_1">
    <p:bg>
      <p:bgPr>
        <a:solidFill>
          <a:srgbClr val="FFFF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5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53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11" name="Google Shape;711;p153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712" name="Google Shape;712;p153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9" y="46972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 1">
  <p:cSld name="TITLE_AND_BODY_4"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54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7" name="Google Shape;717;p154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2024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8" name="Google Shape;718;p154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9" name="Google Shape;719;p154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20" name="Google Shape;72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9" y="4828125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 6">
  <p:cSld name="BLANK_1_1_11"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24" name="Google Shape;724;p155">
            <a:hlinkClick/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919" y="4697200"/>
            <a:ext cx="147782" cy="1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 2">
  <p:cSld name="TITLE_AND_BODY_5">
    <p:bg>
      <p:bgPr>
        <a:solidFill>
          <a:srgbClr val="FFFFF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56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29" name="Google Shape;729;p156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30" name="Google Shape;730;p156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1" name="Google Shape;731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Sun">
  <p:cSld name="TITLE_2_1_1_3_1">
    <p:bg>
      <p:bgPr>
        <a:solidFill>
          <a:schemeClr val="dk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Pink">
  <p:cSld name="TITLE_2_1_1_3_1_1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Green">
  <p:cSld name="TITLE_2_1_1_3_1_1_1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2615459" y="1829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788159" y="2286000"/>
            <a:ext cx="75849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C - Night">
  <p:cSld name="TITLE_2_1_1_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0675" y="1905000"/>
            <a:ext cx="48468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620675" y="1448100"/>
            <a:ext cx="36588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3583080" y="1614025"/>
            <a:ext cx="5157996" cy="6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ackground Art on Light Earth Blue w/editable text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3153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ight w/wordmark">
  <p:cSld name="TITLE_2_1_1_1">
    <p:bg>
      <p:bgPr>
        <a:solidFill>
          <a:srgbClr val="002B6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963" y="4650000"/>
            <a:ext cx="1101924" cy="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ight w/iconmark">
  <p:cSld name="TITLE_2_1_1_1_1">
    <p:bg>
      <p:bgPr>
        <a:solidFill>
          <a:srgbClr val="002B6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925" y="4373517"/>
            <a:ext cx="464626" cy="52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Earth w/iconmark">
  <p:cSld name="TITLE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925" y="4373559"/>
            <a:ext cx="464625" cy="5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Earth w/wordmark">
  <p:cSld name="TITLE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963" y="4650000"/>
            <a:ext cx="1101924" cy="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Footer" type="titleOnly">
  <p:cSld name="TITLE_ONLY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Earth Blue">
  <p:cSld name="TITLE_ONLY_2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ight Blue">
  <p:cSld name="TITLE_ONLY_2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1" type="tx">
  <p:cSld name="TITLE_AND_BODY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5" y="-13900"/>
            <a:ext cx="9185449" cy="5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798875" y="1396800"/>
            <a:ext cx="34440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4572950" y="1396800"/>
            <a:ext cx="3678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2">
  <p:cSld name="TITLE_AND_BODY_2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798875" y="1396800"/>
            <a:ext cx="74157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Right 1">
  <p:cSld name="TITLE_AND_BODY_2_1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375" y="-27980"/>
            <a:ext cx="9235451" cy="51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7988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locked with art on light earth BG w/editable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Top Left 3">
  <p:cSld name="TITLE_AND_BODY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7988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2" type="body"/>
          </p:nvPr>
        </p:nvSpPr>
        <p:spPr>
          <a:xfrm>
            <a:off x="41839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Light Blue Left">
  <p:cSld name="TITLE_AND_BODY_1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68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79887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2" name="Google Shape;152;p32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3482550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3" type="body"/>
          </p:nvPr>
        </p:nvSpPr>
        <p:spPr>
          <a:xfrm>
            <a:off x="616622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Top">
  <p:cSld name="TITLE_AND_BODY_1_1_1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>
            <p:ph idx="1" type="body"/>
          </p:nvPr>
        </p:nvSpPr>
        <p:spPr>
          <a:xfrm>
            <a:off x="79887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idx="2" type="body"/>
          </p:nvPr>
        </p:nvSpPr>
        <p:spPr>
          <a:xfrm>
            <a:off x="3482550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idx="3" type="body"/>
          </p:nvPr>
        </p:nvSpPr>
        <p:spPr>
          <a:xfrm>
            <a:off x="616622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3" name="Google Shape;163;p33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Left">
  <p:cSld name="TITLE_AND_BODY_1_1_1_2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31532" y="-25718"/>
            <a:ext cx="4383064" cy="519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79887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2" name="Google Shape;172;p34"/>
          <p:cNvSpPr txBox="1"/>
          <p:nvPr>
            <p:ph idx="2" type="body"/>
          </p:nvPr>
        </p:nvSpPr>
        <p:spPr>
          <a:xfrm>
            <a:off x="3482550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idx="3" type="body"/>
          </p:nvPr>
        </p:nvSpPr>
        <p:spPr>
          <a:xfrm>
            <a:off x="616622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4" name="Google Shape;174;p34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Bottom 1">
  <p:cSld name="TITLE_AND_BODY_1_1_1_1"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 rot="10800000">
            <a:off x="-45717" y="2731666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798875" y="1396800"/>
            <a:ext cx="74895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Bottom 2">
  <p:cSld name="TITLE_AND_BODY_1_1_1_1_2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rot="10800000">
            <a:off x="-45717" y="2731666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798875" y="1396800"/>
            <a:ext cx="74895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6" name="Google Shape;186;p36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Top 2">
  <p:cSld name="TITLE_AND_BODY_1_1_1_1_1"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27" y="-44195"/>
            <a:ext cx="9235452" cy="38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798875" y="1396800"/>
            <a:ext cx="33231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3" name="Google Shape;193;p37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>
            <p:ph idx="2" type="body"/>
          </p:nvPr>
        </p:nvSpPr>
        <p:spPr>
          <a:xfrm>
            <a:off x="4943550" y="1396800"/>
            <a:ext cx="33231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Top 3">
  <p:cSld name="TITLE_AND_BODY_1_1_1_1_1_1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798875" y="1396800"/>
            <a:ext cx="74895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on White BG">
  <p:cSld name="BLANK_2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 txBox="1"/>
          <p:nvPr>
            <p:ph type="title"/>
          </p:nvPr>
        </p:nvSpPr>
        <p:spPr>
          <a:xfrm>
            <a:off x="452325" y="453775"/>
            <a:ext cx="8239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09" name="Google Shape;20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Case Study ">
  <p:cSld name="BLANK_2_1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6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>
            <p:ph type="title"/>
          </p:nvPr>
        </p:nvSpPr>
        <p:spPr>
          <a:xfrm>
            <a:off x="452325" y="453775"/>
            <a:ext cx="8239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15" name="Google Shape;215;p40"/>
          <p:cNvSpPr/>
          <p:nvPr/>
        </p:nvSpPr>
        <p:spPr>
          <a:xfrm>
            <a:off x="593050" y="1462600"/>
            <a:ext cx="3648600" cy="17193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8000"/>
              </a:srgbClr>
            </a:outerShdw>
          </a:effectLst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214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593050" y="3507150"/>
            <a:ext cx="3648600" cy="504900"/>
          </a:xfrm>
          <a:prstGeom prst="roundRect">
            <a:avLst>
              <a:gd fmla="val 16667" name="adj"/>
            </a:avLst>
          </a:prstGeom>
          <a:solidFill>
            <a:srgbClr val="007D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4810250" y="1482400"/>
            <a:ext cx="3648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2" type="subTitle"/>
          </p:nvPr>
        </p:nvSpPr>
        <p:spPr>
          <a:xfrm>
            <a:off x="773225" y="1800050"/>
            <a:ext cx="32883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subTitle"/>
          </p:nvPr>
        </p:nvSpPr>
        <p:spPr>
          <a:xfrm>
            <a:off x="741200" y="3539607"/>
            <a:ext cx="33582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 u="sng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on Earth Blue with Text">
  <p:cSld name="TITLE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2194151" y="1481303"/>
            <a:ext cx="4755701" cy="1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+ Image Aligned Left">
  <p:cSld name="BLANK_1_1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>
            <p:ph type="title"/>
          </p:nvPr>
        </p:nvSpPr>
        <p:spPr>
          <a:xfrm>
            <a:off x="552125" y="309275"/>
            <a:ext cx="48255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703375" y="1353825"/>
            <a:ext cx="18153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41"/>
          <p:cNvSpPr/>
          <p:nvPr>
            <p:ph idx="2" type="pic"/>
          </p:nvPr>
        </p:nvSpPr>
        <p:spPr>
          <a:xfrm>
            <a:off x="5377625" y="1353825"/>
            <a:ext cx="3048000" cy="2556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1"/>
          <p:cNvSpPr txBox="1"/>
          <p:nvPr>
            <p:ph idx="3" type="body"/>
          </p:nvPr>
        </p:nvSpPr>
        <p:spPr>
          <a:xfrm>
            <a:off x="2949675" y="1353825"/>
            <a:ext cx="18153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+ Image Aligned Left">
  <p:cSld name="BLANK_1_1_2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type="title"/>
          </p:nvPr>
        </p:nvSpPr>
        <p:spPr>
          <a:xfrm>
            <a:off x="552125" y="309275"/>
            <a:ext cx="48255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703375" y="1353825"/>
            <a:ext cx="40767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42"/>
          <p:cNvSpPr/>
          <p:nvPr>
            <p:ph idx="2" type="pic"/>
          </p:nvPr>
        </p:nvSpPr>
        <p:spPr>
          <a:xfrm>
            <a:off x="5377625" y="1353825"/>
            <a:ext cx="3048000" cy="25563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: Image Left Bullets Right">
  <p:cSld name="CUSTOM_4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4688775" y="309275"/>
            <a:ext cx="35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43"/>
          <p:cNvSpPr/>
          <p:nvPr>
            <p:ph idx="2" type="pic"/>
          </p:nvPr>
        </p:nvSpPr>
        <p:spPr>
          <a:xfrm>
            <a:off x="0" y="-7575"/>
            <a:ext cx="412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43"/>
          <p:cNvSpPr txBox="1"/>
          <p:nvPr>
            <p:ph idx="1" type="body"/>
          </p:nvPr>
        </p:nvSpPr>
        <p:spPr>
          <a:xfrm>
            <a:off x="4727050" y="1195000"/>
            <a:ext cx="3660600" cy="3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: Bullets Left Image Right">
  <p:cSld name="CUSTOM_4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666238" y="309275"/>
            <a:ext cx="35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4"/>
          <p:cNvSpPr txBox="1"/>
          <p:nvPr/>
        </p:nvSpPr>
        <p:spPr>
          <a:xfrm>
            <a:off x="526438" y="1536375"/>
            <a:ext cx="3872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44"/>
          <p:cNvSpPr/>
          <p:nvPr>
            <p:ph idx="2" type="pic"/>
          </p:nvPr>
        </p:nvSpPr>
        <p:spPr>
          <a:xfrm>
            <a:off x="5022000" y="-7575"/>
            <a:ext cx="412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y Gray Left 2">
  <p:cSld name="BLANK_1_1_1"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 rot="10800000">
            <a:off x="-31527" y="-25725"/>
            <a:ext cx="2910976" cy="51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798875" y="1396800"/>
            <a:ext cx="74895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  <a:defRPr sz="20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locked with art on light earth BG w/editable tex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e with Footer">
  <p:cSld name="BLANK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</a:rPr>
              <a:t>CONFIDENTIAL © 2022 AI SOFTWARE, LLC </a:t>
            </a:r>
            <a:endParaRPr b="1" sz="600">
              <a:solidFill>
                <a:schemeClr val="accent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3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4">
  <p:cSld name="BLANK_4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Text White">
  <p:cSld name="TITLE_2_3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2000"/>
          </a:blip>
          <a:srcRect b="0" l="29123" r="0" t="32876"/>
          <a:stretch/>
        </p:blipFill>
        <p:spPr>
          <a:xfrm flipH="1" rot="10800000">
            <a:off x="-26825" y="2734601"/>
            <a:ext cx="3050300" cy="24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-3327" l="-10" r="0" t="-3316"/>
          <a:stretch/>
        </p:blipFill>
        <p:spPr>
          <a:xfrm>
            <a:off x="2257451" y="1649002"/>
            <a:ext cx="4719599" cy="11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 rotWithShape="1">
          <a:blip r:embed="rId2">
            <a:alphaModFix amt="2000"/>
          </a:blip>
          <a:srcRect b="0" l="37166" r="0" t="34460"/>
          <a:stretch/>
        </p:blipFill>
        <p:spPr>
          <a:xfrm flipH="1">
            <a:off x="6439852" y="-44725"/>
            <a:ext cx="2704147" cy="23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0" name="Google Shape;270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1" name="Google Shape;2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">
  <p:cSld name="BLANK_1_1_4"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 1">
  <p:cSld name="BLANK_1_1_5"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 6">
  <p:cSld name="BLANK_1_1_9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4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1" name="Google Shape;28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 1">
  <p:cSld name="BLANK_5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5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 2">
  <p:cSld name="BLANK_6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7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" name="Google Shape;2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2">
  <p:cSld name="TITLE_ONLY_2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/>
          <p:nvPr>
            <p:ph type="title"/>
          </p:nvPr>
        </p:nvSpPr>
        <p:spPr>
          <a:xfrm>
            <a:off x="159300" y="5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9" name="Google Shape;29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9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1 Column">
  <p:cSld name="TITLE_AND_BODY_3_1"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0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5" name="Google Shape;305;p60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6" name="Google Shape;30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">
  <p:cSld name="TITLE_2_2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" type="title">
  <p:cSld name="TITLE">
    <p:bg>
      <p:bgPr>
        <a:solidFill>
          <a:srgbClr val="002B67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2194151" y="1696550"/>
            <a:ext cx="4755701" cy="153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eam &amp; Logo">
  <p:cSld name="TITLE_5">
    <p:bg>
      <p:bgPr>
        <a:solidFill>
          <a:srgbClr val="002B67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5512" y="0"/>
            <a:ext cx="13335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">
  <p:cSld name="TITLE_4">
    <p:bg>
      <p:bgPr>
        <a:solidFill>
          <a:srgbClr val="002B6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4"/>
          <p:cNvPicPr preferRelativeResize="0"/>
          <p:nvPr/>
        </p:nvPicPr>
        <p:blipFill rotWithShape="1">
          <a:blip r:embed="rId3">
            <a:alphaModFix/>
          </a:blip>
          <a:srcRect b="-23789" l="-1324" r="-1324" t="-23789"/>
          <a:stretch/>
        </p:blipFill>
        <p:spPr>
          <a:xfrm>
            <a:off x="1652000" y="1521150"/>
            <a:ext cx="5840002" cy="1889600"/>
          </a:xfrm>
          <a:prstGeom prst="rect">
            <a:avLst/>
          </a:prstGeom>
          <a:noFill/>
          <a:ln>
            <a:noFill/>
          </a:ln>
          <a:effectLst>
            <a:outerShdw blurRad="657225" rotWithShape="0" algn="bl" dir="5400000" dist="19050">
              <a:schemeClr val="accent4">
                <a:alpha val="34000"/>
              </a:schemeClr>
            </a:outerShdw>
          </a:effectLst>
        </p:spPr>
      </p:pic>
      <p:sp>
        <p:nvSpPr>
          <p:cNvPr id="320" name="Google Shape;32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ogo Art and Taglin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ogo art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6"/>
          <p:cNvSpPr txBox="1"/>
          <p:nvPr>
            <p:ph type="title"/>
          </p:nvPr>
        </p:nvSpPr>
        <p:spPr>
          <a:xfrm>
            <a:off x="311700" y="30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">
  <p:cSld name="TITLE_4_1">
    <p:bg>
      <p:bgPr>
        <a:solidFill>
          <a:srgbClr val="002B67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3997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7"/>
          <p:cNvPicPr preferRelativeResize="0"/>
          <p:nvPr/>
        </p:nvPicPr>
        <p:blipFill rotWithShape="1">
          <a:blip r:embed="rId3">
            <a:alphaModFix/>
          </a:blip>
          <a:srcRect b="-21880" l="0" r="0" t="-21880"/>
          <a:stretch/>
        </p:blipFill>
        <p:spPr>
          <a:xfrm>
            <a:off x="1652000" y="1521150"/>
            <a:ext cx="5840002" cy="1889600"/>
          </a:xfrm>
          <a:prstGeom prst="rect">
            <a:avLst/>
          </a:prstGeom>
          <a:noFill/>
          <a:ln>
            <a:noFill/>
          </a:ln>
          <a:effectLst>
            <a:outerShdw blurRad="657225" rotWithShape="0" algn="bl" dir="5400000" dist="19050">
              <a:schemeClr val="accent4">
                <a:alpha val="34000"/>
              </a:schemeClr>
            </a:outerShdw>
          </a:effectLst>
        </p:spPr>
      </p:pic>
      <p:sp>
        <p:nvSpPr>
          <p:cNvPr id="329" name="Google Shape;32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 1">
  <p:cSld name="TITLE_4_1_1">
    <p:bg>
      <p:bgPr>
        <a:solidFill>
          <a:srgbClr val="002B67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3997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8"/>
          <p:cNvPicPr preferRelativeResize="0"/>
          <p:nvPr/>
        </p:nvPicPr>
        <p:blipFill rotWithShape="1">
          <a:blip r:embed="rId3">
            <a:alphaModFix/>
          </a:blip>
          <a:srcRect b="-24738" l="-1996" r="-1975" t="-24738"/>
          <a:stretch/>
        </p:blipFill>
        <p:spPr>
          <a:xfrm>
            <a:off x="2218100" y="1704325"/>
            <a:ext cx="4707800" cy="1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Art 1 1 1">
  <p:cSld name="TITLE_4_1_1_1">
    <p:bg>
      <p:bgPr>
        <a:solidFill>
          <a:srgbClr val="002B67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9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-1"/>
            <a:ext cx="9143996" cy="514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9"/>
          <p:cNvPicPr preferRelativeResize="0"/>
          <p:nvPr/>
        </p:nvPicPr>
        <p:blipFill rotWithShape="1">
          <a:blip r:embed="rId3">
            <a:alphaModFix/>
          </a:blip>
          <a:srcRect b="-21880" l="-10" r="10" t="-21880"/>
          <a:stretch/>
        </p:blipFill>
        <p:spPr>
          <a:xfrm>
            <a:off x="2727975" y="1869300"/>
            <a:ext cx="3688050" cy="11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9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38" name="Google Shape;3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Text">
  <p:cSld name="TITLE_2">
    <p:bg>
      <p:bgPr>
        <a:solidFill>
          <a:srgbClr val="002B67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0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2194151" y="1481303"/>
            <a:ext cx="4755701" cy="1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70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42" name="Google Shape;34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go with Text White">
  <p:cSld name="TITLE_2_3"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 rotWithShape="1">
          <a:blip r:embed="rId2">
            <a:alphaModFix amt="2000"/>
          </a:blip>
          <a:srcRect b="0" l="29123" r="0" t="32876"/>
          <a:stretch/>
        </p:blipFill>
        <p:spPr>
          <a:xfrm flipH="1" rot="10800000">
            <a:off x="-26825" y="2734601"/>
            <a:ext cx="3050300" cy="24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1"/>
          <p:cNvSpPr txBox="1"/>
          <p:nvPr>
            <p:ph type="title"/>
          </p:nvPr>
        </p:nvSpPr>
        <p:spPr>
          <a:xfrm>
            <a:off x="909300" y="3122400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346" name="Google Shape;346;p71"/>
          <p:cNvPicPr preferRelativeResize="0"/>
          <p:nvPr/>
        </p:nvPicPr>
        <p:blipFill rotWithShape="1">
          <a:blip r:embed="rId3">
            <a:alphaModFix/>
          </a:blip>
          <a:srcRect b="-3327" l="-10" r="0" t="-3316"/>
          <a:stretch/>
        </p:blipFill>
        <p:spPr>
          <a:xfrm>
            <a:off x="2229975" y="1407652"/>
            <a:ext cx="4719599" cy="11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1"/>
          <p:cNvPicPr preferRelativeResize="0"/>
          <p:nvPr/>
        </p:nvPicPr>
        <p:blipFill rotWithShape="1">
          <a:blip r:embed="rId2">
            <a:alphaModFix amt="2000"/>
          </a:blip>
          <a:srcRect b="0" l="37166" r="0" t="34460"/>
          <a:stretch/>
        </p:blipFill>
        <p:spPr>
          <a:xfrm flipH="1">
            <a:off x="6439852" y="-44725"/>
            <a:ext cx="2704147" cy="23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 - Earth">
  <p:cSld name="TITLE_2_2_1">
    <p:bg>
      <p:bgPr>
        <a:solidFill>
          <a:srgbClr val="007D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 rotWithShape="1">
          <a:blip r:embed="rId3">
            <a:alphaModFix/>
          </a:blip>
          <a:srcRect b="-21880" l="9" r="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">
  <p:cSld name="TITLE_2_2">
    <p:bg>
      <p:bgPr>
        <a:solidFill>
          <a:srgbClr val="002B67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2"/>
          <p:cNvPicPr preferRelativeResize="0"/>
          <p:nvPr/>
        </p:nvPicPr>
        <p:blipFill rotWithShape="1">
          <a:blip r:embed="rId2">
            <a:alphaModFix/>
          </a:blip>
          <a:srcRect b="-21880" l="10" r="-1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72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52" name="Google Shape;352;p72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D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3" name="Google Shape;35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mall Logo - Earth">
  <p:cSld name="TITLE_2_2_1">
    <p:bg>
      <p:bgPr>
        <a:solidFill>
          <a:srgbClr val="007D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3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3"/>
          <p:cNvPicPr preferRelativeResize="0"/>
          <p:nvPr/>
        </p:nvPicPr>
        <p:blipFill rotWithShape="1">
          <a:blip r:embed="rId3">
            <a:alphaModFix/>
          </a:blip>
          <a:srcRect b="-21880" l="9" r="0" t="-21880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3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58" name="Google Shape;358;p73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359" name="Google Shape;35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ustomer Logo - White">
  <p:cSld name="TITLE_2_2_1_1"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74"/>
          <p:cNvPicPr preferRelativeResize="0"/>
          <p:nvPr/>
        </p:nvPicPr>
        <p:blipFill rotWithShape="1">
          <a:blip r:embed="rId3">
            <a:alphaModFix/>
          </a:blip>
          <a:srcRect b="-21718" l="109" r="109" t="-21732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74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64" name="Google Shape;364;p74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365" name="Google Shape;365;p74"/>
          <p:cNvSpPr txBox="1"/>
          <p:nvPr/>
        </p:nvSpPr>
        <p:spPr>
          <a:xfrm>
            <a:off x="903475" y="1332505"/>
            <a:ext cx="1705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+</a:t>
            </a:r>
            <a:endParaRPr sz="3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Night">
  <p:cSld name="TITLE_2_1">
    <p:bg>
      <p:bgPr>
        <a:solidFill>
          <a:srgbClr val="002B67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5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0" name="Google Shape;37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Earth">
  <p:cSld name="TITLE_2_1_3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6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6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4" name="Google Shape;37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ight">
  <p:cSld name="TITLE_2_1_2">
    <p:bg>
      <p:bgPr>
        <a:solidFill>
          <a:srgbClr val="002B67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Night">
  <p:cSld name="TITLE_2_1_1">
    <p:bg>
      <p:bgPr>
        <a:solidFill>
          <a:srgbClr val="002B67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8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80" name="Google Shape;380;p78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81" name="Google Shape;38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Earth">
  <p:cSld name="TITLE_2_1_1_4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9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85" name="Google Shape;385;p79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86" name="Google Shape;38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s">
  <p:cSld name="TITLE_2_1_1_3"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80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0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0" name="Google Shape;390;p80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91" name="Google Shape;391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s 1">
  <p:cSld name="TITLE_2_1_1_3_2">
    <p:bg>
      <p:bgPr>
        <a:solidFill>
          <a:schemeClr val="lt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81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10800000">
            <a:off x="-45727" y="2219274"/>
            <a:ext cx="9235452" cy="30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1"/>
          <p:cNvSpPr/>
          <p:nvPr/>
        </p:nvSpPr>
        <p:spPr>
          <a:xfrm>
            <a:off x="-1605275" y="-1566505"/>
            <a:ext cx="3158700" cy="31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81"/>
          <p:cNvGrpSpPr/>
          <p:nvPr/>
        </p:nvGrpSpPr>
        <p:grpSpPr>
          <a:xfrm>
            <a:off x="179511" y="550975"/>
            <a:ext cx="1238264" cy="1127100"/>
            <a:chOff x="372086" y="1234700"/>
            <a:chExt cx="1238264" cy="1127100"/>
          </a:xfrm>
        </p:grpSpPr>
        <p:sp>
          <p:nvSpPr>
            <p:cNvPr id="396" name="Google Shape;396;p81"/>
            <p:cNvSpPr/>
            <p:nvPr/>
          </p:nvSpPr>
          <p:spPr>
            <a:xfrm flipH="1">
              <a:off x="372086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1"/>
            <p:cNvSpPr/>
            <p:nvPr/>
          </p:nvSpPr>
          <p:spPr>
            <a:xfrm flipH="1">
              <a:off x="1044250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81"/>
          <p:cNvSpPr/>
          <p:nvPr/>
        </p:nvSpPr>
        <p:spPr>
          <a:xfrm>
            <a:off x="7567933" y="3563895"/>
            <a:ext cx="3158700" cy="31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81"/>
          <p:cNvGrpSpPr/>
          <p:nvPr/>
        </p:nvGrpSpPr>
        <p:grpSpPr>
          <a:xfrm flipH="1">
            <a:off x="7498436" y="3437075"/>
            <a:ext cx="1238264" cy="1127100"/>
            <a:chOff x="372086" y="1234700"/>
            <a:chExt cx="1238264" cy="1127100"/>
          </a:xfrm>
        </p:grpSpPr>
        <p:sp>
          <p:nvSpPr>
            <p:cNvPr id="400" name="Google Shape;400;p81"/>
            <p:cNvSpPr/>
            <p:nvPr/>
          </p:nvSpPr>
          <p:spPr>
            <a:xfrm flipH="1">
              <a:off x="372086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1"/>
            <p:cNvSpPr/>
            <p:nvPr/>
          </p:nvSpPr>
          <p:spPr>
            <a:xfrm flipH="1">
              <a:off x="1044250" y="1234700"/>
              <a:ext cx="566100" cy="11271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81"/>
          <p:cNvSpPr txBox="1"/>
          <p:nvPr>
            <p:ph type="title"/>
          </p:nvPr>
        </p:nvSpPr>
        <p:spPr>
          <a:xfrm>
            <a:off x="696875" y="1766701"/>
            <a:ext cx="72198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03" name="Google Shape;403;p81"/>
          <p:cNvSpPr txBox="1"/>
          <p:nvPr>
            <p:ph idx="1" type="subTitle"/>
          </p:nvPr>
        </p:nvSpPr>
        <p:spPr>
          <a:xfrm>
            <a:off x="696875" y="3640100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4" name="Google Shape;404;p81"/>
          <p:cNvSpPr txBox="1"/>
          <p:nvPr>
            <p:ph idx="2" type="subTitle"/>
          </p:nvPr>
        </p:nvSpPr>
        <p:spPr>
          <a:xfrm>
            <a:off x="696875" y="3980681"/>
            <a:ext cx="393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5" name="Google Shape;40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ustomer Logo - White">
  <p:cSld name="TITLE_2_2_1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896450" y="460275"/>
            <a:ext cx="4815452" cy="539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 rotWithShape="1">
          <a:blip r:embed="rId3">
            <a:alphaModFix/>
          </a:blip>
          <a:srcRect b="-21718" l="109" r="109" t="-21732"/>
          <a:stretch/>
        </p:blipFill>
        <p:spPr>
          <a:xfrm>
            <a:off x="909300" y="778408"/>
            <a:ext cx="1705223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833100" y="2486675"/>
            <a:ext cx="73254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833100" y="3285150"/>
            <a:ext cx="4635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2B6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2B67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Sun">
  <p:cSld name="TITLE_2_1_1_3_1">
    <p:bg>
      <p:bgPr>
        <a:solidFill>
          <a:schemeClr val="dk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8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82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9" name="Google Shape;409;p82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10" name="Google Shape;410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C - Night">
  <p:cSld name="TITLE_2_1_1_2">
    <p:bg>
      <p:bgPr>
        <a:solidFill>
          <a:srgbClr val="002B67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3"/>
          <p:cNvSpPr txBox="1"/>
          <p:nvPr>
            <p:ph type="title"/>
          </p:nvPr>
        </p:nvSpPr>
        <p:spPr>
          <a:xfrm>
            <a:off x="620675" y="19050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13" name="Google Shape;413;p83"/>
          <p:cNvSpPr txBox="1"/>
          <p:nvPr>
            <p:ph idx="1" type="subTitle"/>
          </p:nvPr>
        </p:nvSpPr>
        <p:spPr>
          <a:xfrm>
            <a:off x="620675" y="1448100"/>
            <a:ext cx="393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id="414" name="Google Shape;414;p8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912975" y="1539801"/>
            <a:ext cx="7865828" cy="627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Logo Corner - Night">
  <p:cSld name="TITLE_2_1_1_1">
    <p:bg>
      <p:bgPr>
        <a:solidFill>
          <a:srgbClr val="002B67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963" y="4650000"/>
            <a:ext cx="1101924" cy="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C Corner - Night">
  <p:cSld name="TITLE_2_1_1_1_1">
    <p:bg>
      <p:bgPr>
        <a:solidFill>
          <a:srgbClr val="002B67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925" y="4373517"/>
            <a:ext cx="464626" cy="52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Illustration Title">
  <p:cSld name="TITLE_1">
    <p:bg>
      <p:bgPr>
        <a:solidFill>
          <a:srgbClr val="002B67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6"/>
          <p:cNvPicPr preferRelativeResize="0"/>
          <p:nvPr/>
        </p:nvPicPr>
        <p:blipFill rotWithShape="1">
          <a:blip r:embed="rId2">
            <a:alphaModFix/>
          </a:blip>
          <a:srcRect b="-21880" l="0" r="0" t="-21880"/>
          <a:stretch/>
        </p:blipFill>
        <p:spPr>
          <a:xfrm>
            <a:off x="2194150" y="1696550"/>
            <a:ext cx="4755701" cy="1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Earth">
  <p:cSld name="TITLE_1_1"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Night" type="titleOnly">
  <p:cSld name="TITLE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4" y="4849778"/>
            <a:ext cx="143624" cy="16087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8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1 Column" type="tx">
  <p:cSld name="TITLE_AND_BODY"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8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-45717" y="-44209"/>
            <a:ext cx="9235434" cy="249591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89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34" name="Google Shape;434;p89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35" name="Google Shape;43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le Centered">
  <p:cSld name="TITLE_AND_BODY_2"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27" y="-44195"/>
            <a:ext cx="9235452" cy="38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0"/>
          <p:cNvSpPr txBox="1"/>
          <p:nvPr>
            <p:ph type="title"/>
          </p:nvPr>
        </p:nvSpPr>
        <p:spPr>
          <a:xfrm>
            <a:off x="2492550" y="4537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39" name="Google Shape;43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2 Column">
  <p:cSld name="TITLE_AND_BODY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91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43" name="Google Shape;443;p91"/>
          <p:cNvSpPr txBox="1"/>
          <p:nvPr>
            <p:ph idx="1" type="body"/>
          </p:nvPr>
        </p:nvSpPr>
        <p:spPr>
          <a:xfrm>
            <a:off x="7988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44" name="Google Shape;444;p91"/>
          <p:cNvSpPr txBox="1"/>
          <p:nvPr>
            <p:ph idx="2" type="body"/>
          </p:nvPr>
        </p:nvSpPr>
        <p:spPr>
          <a:xfrm>
            <a:off x="4183975" y="1396800"/>
            <a:ext cx="2895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45" name="Google Shape;44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Big Sentence - Night">
  <p:cSld name="TITLE_2_1">
    <p:bg>
      <p:bgPr>
        <a:solidFill>
          <a:srgbClr val="002B67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45717" y="-47327"/>
            <a:ext cx="9235434" cy="35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1968750" y="1752600"/>
            <a:ext cx="52065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7D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3 Column">
  <p:cSld name="TITLE_AND_BODY_1_1"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9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31532" y="-25718"/>
            <a:ext cx="4383064" cy="519493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92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49" name="Google Shape;449;p92"/>
          <p:cNvSpPr txBox="1"/>
          <p:nvPr>
            <p:ph idx="1" type="body"/>
          </p:nvPr>
        </p:nvSpPr>
        <p:spPr>
          <a:xfrm>
            <a:off x="79887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0" name="Google Shape;450;p92"/>
          <p:cNvSpPr txBox="1"/>
          <p:nvPr>
            <p:ph idx="2" type="body"/>
          </p:nvPr>
        </p:nvSpPr>
        <p:spPr>
          <a:xfrm>
            <a:off x="3482550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1" name="Google Shape;451;p92"/>
          <p:cNvSpPr txBox="1"/>
          <p:nvPr>
            <p:ph idx="3" type="body"/>
          </p:nvPr>
        </p:nvSpPr>
        <p:spPr>
          <a:xfrm>
            <a:off x="6166225" y="1396800"/>
            <a:ext cx="21789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2" name="Google Shape;45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4"/>
                </a:solidFill>
              </a:defRPr>
            </a:lvl1pPr>
            <a:lvl2pPr lvl="1">
              <a:buNone/>
              <a:defRPr sz="1300">
                <a:solidFill>
                  <a:schemeClr val="accent4"/>
                </a:solidFill>
              </a:defRPr>
            </a:lvl2pPr>
            <a:lvl3pPr lvl="2">
              <a:buNone/>
              <a:defRPr sz="1300">
                <a:solidFill>
                  <a:schemeClr val="accent4"/>
                </a:solidFill>
              </a:defRPr>
            </a:lvl3pPr>
            <a:lvl4pPr lvl="3">
              <a:buNone/>
              <a:defRPr sz="1300">
                <a:solidFill>
                  <a:schemeClr val="accent4"/>
                </a:solidFill>
              </a:defRPr>
            </a:lvl4pPr>
            <a:lvl5pPr lvl="4">
              <a:buNone/>
              <a:defRPr sz="1300">
                <a:solidFill>
                  <a:schemeClr val="accent4"/>
                </a:solidFill>
              </a:defRPr>
            </a:lvl5pPr>
            <a:lvl6pPr lvl="5">
              <a:buNone/>
              <a:defRPr sz="1300">
                <a:solidFill>
                  <a:schemeClr val="accent4"/>
                </a:solidFill>
              </a:defRPr>
            </a:lvl6pPr>
            <a:lvl7pPr lvl="6">
              <a:buNone/>
              <a:defRPr sz="1300">
                <a:solidFill>
                  <a:schemeClr val="accent4"/>
                </a:solidFill>
              </a:defRPr>
            </a:lvl7pPr>
            <a:lvl8pPr lvl="7">
              <a:buNone/>
              <a:defRPr sz="1300">
                <a:solidFill>
                  <a:schemeClr val="accent4"/>
                </a:solidFill>
              </a:defRPr>
            </a:lvl8pPr>
            <a:lvl9pPr lvl="8">
              <a:buNone/>
              <a:defRPr sz="1300"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 Footer">
  <p:cSld name="BLANK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 - White">
  <p:cSld name="BLANK_1_1"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7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3" name="Google Shape;46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9FBFD"/>
                </a:solidFill>
              </a:defRPr>
            </a:lvl1pPr>
            <a:lvl2pPr lvl="1">
              <a:buNone/>
              <a:defRPr sz="1300">
                <a:solidFill>
                  <a:srgbClr val="F9FBFD"/>
                </a:solidFill>
              </a:defRPr>
            </a:lvl2pPr>
            <a:lvl3pPr lvl="2">
              <a:buNone/>
              <a:defRPr sz="1300">
                <a:solidFill>
                  <a:srgbClr val="F9FBFD"/>
                </a:solidFill>
              </a:defRPr>
            </a:lvl3pPr>
            <a:lvl4pPr lvl="3">
              <a:buNone/>
              <a:defRPr sz="1300">
                <a:solidFill>
                  <a:srgbClr val="F9FBFD"/>
                </a:solidFill>
              </a:defRPr>
            </a:lvl4pPr>
            <a:lvl5pPr lvl="4">
              <a:buNone/>
              <a:defRPr sz="1300">
                <a:solidFill>
                  <a:srgbClr val="F9FBFD"/>
                </a:solidFill>
              </a:defRPr>
            </a:lvl5pPr>
            <a:lvl6pPr lvl="5">
              <a:buNone/>
              <a:defRPr sz="1300">
                <a:solidFill>
                  <a:srgbClr val="F9FBFD"/>
                </a:solidFill>
              </a:defRPr>
            </a:lvl6pPr>
            <a:lvl7pPr lvl="6">
              <a:buNone/>
              <a:defRPr sz="1300">
                <a:solidFill>
                  <a:srgbClr val="F9FBFD"/>
                </a:solidFill>
              </a:defRPr>
            </a:lvl7pPr>
            <a:lvl8pPr lvl="7">
              <a:buNone/>
              <a:defRPr sz="1300">
                <a:solidFill>
                  <a:srgbClr val="F9FBFD"/>
                </a:solidFill>
              </a:defRPr>
            </a:lvl8pPr>
            <a:lvl9pPr lvl="8">
              <a:buNone/>
              <a:defRPr sz="1300">
                <a:solidFill>
                  <a:srgbClr val="F9FBF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White with Footer">
  <p:cSld name="BLANK_1_1_1"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9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 rot="10800000">
            <a:off x="-31527" y="-25725"/>
            <a:ext cx="2910976" cy="51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8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2021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8" name="Google Shape;4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98"/>
          <p:cNvSpPr txBox="1"/>
          <p:nvPr>
            <p:ph type="title"/>
          </p:nvPr>
        </p:nvSpPr>
        <p:spPr>
          <a:xfrm>
            <a:off x="798875" y="667275"/>
            <a:ext cx="41589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B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70" name="Google Shape;470;p98"/>
          <p:cNvSpPr txBox="1"/>
          <p:nvPr>
            <p:ph idx="1" type="body"/>
          </p:nvPr>
        </p:nvSpPr>
        <p:spPr>
          <a:xfrm>
            <a:off x="798875" y="1396800"/>
            <a:ext cx="41133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1400"/>
              <a:buChar char="●"/>
              <a:defRPr sz="1400">
                <a:solidFill>
                  <a:srgbClr val="002B67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2B67"/>
                </a:solidFill>
              </a:defRPr>
            </a:lvl1pPr>
            <a:lvl2pPr lvl="1">
              <a:buNone/>
              <a:defRPr sz="1300">
                <a:solidFill>
                  <a:srgbClr val="002B67"/>
                </a:solidFill>
              </a:defRPr>
            </a:lvl2pPr>
            <a:lvl3pPr lvl="2">
              <a:buNone/>
              <a:defRPr sz="1300">
                <a:solidFill>
                  <a:srgbClr val="002B67"/>
                </a:solidFill>
              </a:defRPr>
            </a:lvl3pPr>
            <a:lvl4pPr lvl="3">
              <a:buNone/>
              <a:defRPr sz="1300">
                <a:solidFill>
                  <a:srgbClr val="002B67"/>
                </a:solidFill>
              </a:defRPr>
            </a:lvl4pPr>
            <a:lvl5pPr lvl="4">
              <a:buNone/>
              <a:defRPr sz="1300">
                <a:solidFill>
                  <a:srgbClr val="002B67"/>
                </a:solidFill>
              </a:defRPr>
            </a:lvl5pPr>
            <a:lvl6pPr lvl="5">
              <a:buNone/>
              <a:defRPr sz="1300">
                <a:solidFill>
                  <a:srgbClr val="002B67"/>
                </a:solidFill>
              </a:defRPr>
            </a:lvl6pPr>
            <a:lvl7pPr lvl="6">
              <a:buNone/>
              <a:defRPr sz="1300">
                <a:solidFill>
                  <a:srgbClr val="002B67"/>
                </a:solidFill>
              </a:defRPr>
            </a:lvl7pPr>
            <a:lvl8pPr lvl="7">
              <a:buNone/>
              <a:defRPr sz="1300">
                <a:solidFill>
                  <a:srgbClr val="002B67"/>
                </a:solidFill>
              </a:defRPr>
            </a:lvl8pPr>
            <a:lvl9pPr lvl="8">
              <a:buNone/>
              <a:defRPr sz="1300">
                <a:solidFill>
                  <a:srgbClr val="002B6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" name="Google Shape;474;p9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75" name="Google Shape;475;p9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9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9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3" name="Google Shape;48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" name="Google Shape;48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4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7" Type="http://schemas.openxmlformats.org/officeDocument/2006/relationships/theme" Target="../theme/theme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5.xml"/><Relationship Id="rId42" Type="http://schemas.openxmlformats.org/officeDocument/2006/relationships/slideLayout" Target="../slideLayouts/slideLayout147.xml"/><Relationship Id="rId4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48.xml"/><Relationship Id="rId46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2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B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3092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2B67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9FBFD"/>
              </a:buClr>
              <a:buSzPts val="2800"/>
              <a:buFont typeface="Proxima Nova"/>
              <a:buNone/>
              <a:defRPr sz="2800"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BFD"/>
              </a:buClr>
              <a:buSzPts val="1800"/>
              <a:buFont typeface="Proxima Nova"/>
              <a:buChar char="●"/>
              <a:defRPr sz="1800"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●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●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0" name="Google Shape;31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2B67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9FBFD"/>
              </a:buClr>
              <a:buSzPts val="2800"/>
              <a:buFont typeface="Proxima Nova"/>
              <a:buNone/>
              <a:defRPr sz="2800"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BFD"/>
              </a:buClr>
              <a:buSzPts val="1800"/>
              <a:buFont typeface="Proxima Nova"/>
              <a:buChar char="●"/>
              <a:defRPr sz="1800"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●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●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9FBFD"/>
              </a:buClr>
              <a:buSzPts val="1400"/>
              <a:buFont typeface="Proxima Nova"/>
              <a:buChar char="○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9FBFD"/>
              </a:buClr>
              <a:buSzPts val="1400"/>
              <a:buFont typeface="Proxima Nova"/>
              <a:buChar char="■"/>
              <a:defRPr>
                <a:solidFill>
                  <a:srgbClr val="F9FBFD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8.png"/><Relationship Id="rId4" Type="http://schemas.openxmlformats.org/officeDocument/2006/relationships/image" Target="../media/image202.png"/><Relationship Id="rId5" Type="http://schemas.openxmlformats.org/officeDocument/2006/relationships/image" Target="../media/image2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3.jpg"/><Relationship Id="rId4" Type="http://schemas.openxmlformats.org/officeDocument/2006/relationships/image" Target="../media/image184.jpg"/><Relationship Id="rId9" Type="http://schemas.openxmlformats.org/officeDocument/2006/relationships/image" Target="../media/image97.png"/><Relationship Id="rId5" Type="http://schemas.openxmlformats.org/officeDocument/2006/relationships/image" Target="../media/image186.jpg"/><Relationship Id="rId6" Type="http://schemas.openxmlformats.org/officeDocument/2006/relationships/image" Target="../media/image191.jpg"/><Relationship Id="rId7" Type="http://schemas.openxmlformats.org/officeDocument/2006/relationships/image" Target="../media/image189.jpg"/><Relationship Id="rId8" Type="http://schemas.openxmlformats.org/officeDocument/2006/relationships/image" Target="../media/image194.png"/><Relationship Id="rId11" Type="http://schemas.openxmlformats.org/officeDocument/2006/relationships/image" Target="../media/image198.jpg"/><Relationship Id="rId10" Type="http://schemas.openxmlformats.org/officeDocument/2006/relationships/image" Target="../media/image195.jpg"/><Relationship Id="rId12" Type="http://schemas.openxmlformats.org/officeDocument/2006/relationships/image" Target="../media/image19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8.png"/><Relationship Id="rId4" Type="http://schemas.openxmlformats.org/officeDocument/2006/relationships/image" Target="../media/image144.png"/><Relationship Id="rId9" Type="http://schemas.openxmlformats.org/officeDocument/2006/relationships/image" Target="../media/image111.png"/><Relationship Id="rId5" Type="http://schemas.openxmlformats.org/officeDocument/2006/relationships/image" Target="../media/image129.png"/><Relationship Id="rId6" Type="http://schemas.openxmlformats.org/officeDocument/2006/relationships/image" Target="../media/image117.png"/><Relationship Id="rId7" Type="http://schemas.openxmlformats.org/officeDocument/2006/relationships/image" Target="../media/image112.png"/><Relationship Id="rId8" Type="http://schemas.openxmlformats.org/officeDocument/2006/relationships/image" Target="../media/image108.png"/><Relationship Id="rId11" Type="http://schemas.openxmlformats.org/officeDocument/2006/relationships/image" Target="../media/image97.png"/><Relationship Id="rId10" Type="http://schemas.openxmlformats.org/officeDocument/2006/relationships/image" Target="../media/image1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5" Type="http://schemas.openxmlformats.org/officeDocument/2006/relationships/image" Target="../media/image114.png"/><Relationship Id="rId6" Type="http://schemas.openxmlformats.org/officeDocument/2006/relationships/image" Target="../media/image116.png"/><Relationship Id="rId7" Type="http://schemas.openxmlformats.org/officeDocument/2006/relationships/image" Target="../media/image119.png"/><Relationship Id="rId8" Type="http://schemas.openxmlformats.org/officeDocument/2006/relationships/image" Target="../media/image118.png"/><Relationship Id="rId31" Type="http://schemas.openxmlformats.org/officeDocument/2006/relationships/image" Target="../media/image172.png"/><Relationship Id="rId30" Type="http://schemas.openxmlformats.org/officeDocument/2006/relationships/image" Target="../media/image146.png"/><Relationship Id="rId20" Type="http://schemas.openxmlformats.org/officeDocument/2006/relationships/image" Target="../media/image130.png"/><Relationship Id="rId22" Type="http://schemas.openxmlformats.org/officeDocument/2006/relationships/image" Target="../media/image133.png"/><Relationship Id="rId21" Type="http://schemas.openxmlformats.org/officeDocument/2006/relationships/image" Target="../media/image134.png"/><Relationship Id="rId24" Type="http://schemas.openxmlformats.org/officeDocument/2006/relationships/image" Target="../media/image137.png"/><Relationship Id="rId23" Type="http://schemas.openxmlformats.org/officeDocument/2006/relationships/image" Target="../media/image152.png"/><Relationship Id="rId26" Type="http://schemas.openxmlformats.org/officeDocument/2006/relationships/image" Target="../media/image147.jpg"/><Relationship Id="rId25" Type="http://schemas.openxmlformats.org/officeDocument/2006/relationships/image" Target="../media/image148.png"/><Relationship Id="rId28" Type="http://schemas.openxmlformats.org/officeDocument/2006/relationships/image" Target="../media/image143.png"/><Relationship Id="rId27" Type="http://schemas.openxmlformats.org/officeDocument/2006/relationships/image" Target="../media/image142.png"/><Relationship Id="rId29" Type="http://schemas.openxmlformats.org/officeDocument/2006/relationships/image" Target="../media/image145.png"/><Relationship Id="rId11" Type="http://schemas.openxmlformats.org/officeDocument/2006/relationships/image" Target="../media/image124.png"/><Relationship Id="rId10" Type="http://schemas.openxmlformats.org/officeDocument/2006/relationships/image" Target="../media/image3.png"/><Relationship Id="rId13" Type="http://schemas.openxmlformats.org/officeDocument/2006/relationships/image" Target="../media/image125.png"/><Relationship Id="rId12" Type="http://schemas.openxmlformats.org/officeDocument/2006/relationships/image" Target="../media/image123.png"/><Relationship Id="rId15" Type="http://schemas.openxmlformats.org/officeDocument/2006/relationships/image" Target="../media/image173.png"/><Relationship Id="rId14" Type="http://schemas.openxmlformats.org/officeDocument/2006/relationships/image" Target="../media/image126.png"/><Relationship Id="rId17" Type="http://schemas.openxmlformats.org/officeDocument/2006/relationships/image" Target="../media/image135.png"/><Relationship Id="rId16" Type="http://schemas.openxmlformats.org/officeDocument/2006/relationships/image" Target="../media/image127.png"/><Relationship Id="rId19" Type="http://schemas.openxmlformats.org/officeDocument/2006/relationships/image" Target="../media/image132.png"/><Relationship Id="rId18" Type="http://schemas.openxmlformats.org/officeDocument/2006/relationships/image" Target="../media/image1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Relationship Id="rId5" Type="http://schemas.openxmlformats.org/officeDocument/2006/relationships/image" Target="../media/image108.png"/><Relationship Id="rId6" Type="http://schemas.openxmlformats.org/officeDocument/2006/relationships/image" Target="../media/image111.png"/><Relationship Id="rId7" Type="http://schemas.openxmlformats.org/officeDocument/2006/relationships/image" Target="../media/image110.png"/><Relationship Id="rId8" Type="http://schemas.openxmlformats.org/officeDocument/2006/relationships/image" Target="../media/image1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9" Type="http://schemas.openxmlformats.org/officeDocument/2006/relationships/image" Target="../media/image165.png"/><Relationship Id="rId5" Type="http://schemas.openxmlformats.org/officeDocument/2006/relationships/image" Target="../media/image190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204.png"/><Relationship Id="rId11" Type="http://schemas.openxmlformats.org/officeDocument/2006/relationships/image" Target="../media/image168.png"/><Relationship Id="rId10" Type="http://schemas.openxmlformats.org/officeDocument/2006/relationships/image" Target="../media/image161.png"/><Relationship Id="rId13" Type="http://schemas.openxmlformats.org/officeDocument/2006/relationships/image" Target="../media/image156.png"/><Relationship Id="rId12" Type="http://schemas.openxmlformats.org/officeDocument/2006/relationships/image" Target="../media/image160.png"/><Relationship Id="rId15" Type="http://schemas.openxmlformats.org/officeDocument/2006/relationships/image" Target="../media/image163.png"/><Relationship Id="rId14" Type="http://schemas.openxmlformats.org/officeDocument/2006/relationships/image" Target="../media/image159.png"/><Relationship Id="rId17" Type="http://schemas.openxmlformats.org/officeDocument/2006/relationships/image" Target="../media/image166.png"/><Relationship Id="rId16" Type="http://schemas.openxmlformats.org/officeDocument/2006/relationships/image" Target="../media/image1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5.png"/><Relationship Id="rId4" Type="http://schemas.openxmlformats.org/officeDocument/2006/relationships/image" Target="../media/image170.png"/><Relationship Id="rId5" Type="http://schemas.openxmlformats.org/officeDocument/2006/relationships/image" Target="../media/image1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2.png"/><Relationship Id="rId4" Type="http://schemas.openxmlformats.org/officeDocument/2006/relationships/image" Target="../media/image155.png"/><Relationship Id="rId5" Type="http://schemas.openxmlformats.org/officeDocument/2006/relationships/image" Target="../media/image167.png"/><Relationship Id="rId6" Type="http://schemas.openxmlformats.org/officeDocument/2006/relationships/image" Target="../media/image162.png"/><Relationship Id="rId7" Type="http://schemas.openxmlformats.org/officeDocument/2006/relationships/image" Target="../media/image1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5.png"/><Relationship Id="rId4" Type="http://schemas.openxmlformats.org/officeDocument/2006/relationships/image" Target="../media/image175.png"/><Relationship Id="rId5" Type="http://schemas.openxmlformats.org/officeDocument/2006/relationships/image" Target="../media/image185.png"/><Relationship Id="rId6" Type="http://schemas.openxmlformats.org/officeDocument/2006/relationships/image" Target="../media/image171.gif"/><Relationship Id="rId7" Type="http://schemas.openxmlformats.org/officeDocument/2006/relationships/image" Target="../media/image199.png"/><Relationship Id="rId8" Type="http://schemas.openxmlformats.org/officeDocument/2006/relationships/image" Target="../media/image1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4.png"/><Relationship Id="rId4" Type="http://schemas.openxmlformats.org/officeDocument/2006/relationships/image" Target="../media/image180.png"/><Relationship Id="rId9" Type="http://schemas.openxmlformats.org/officeDocument/2006/relationships/image" Target="../media/image176.png"/><Relationship Id="rId5" Type="http://schemas.openxmlformats.org/officeDocument/2006/relationships/image" Target="../media/image155.png"/><Relationship Id="rId6" Type="http://schemas.openxmlformats.org/officeDocument/2006/relationships/image" Target="../media/image197.png"/><Relationship Id="rId7" Type="http://schemas.openxmlformats.org/officeDocument/2006/relationships/image" Target="../media/image177.png"/><Relationship Id="rId8" Type="http://schemas.openxmlformats.org/officeDocument/2006/relationships/image" Target="../media/image179.png"/><Relationship Id="rId10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9850" y="-246175"/>
            <a:ext cx="9640960" cy="54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57"/>
          <p:cNvSpPr/>
          <p:nvPr/>
        </p:nvSpPr>
        <p:spPr>
          <a:xfrm>
            <a:off x="2630950" y="3193900"/>
            <a:ext cx="3888600" cy="616200"/>
          </a:xfrm>
          <a:prstGeom prst="rect">
            <a:avLst/>
          </a:prstGeom>
          <a:solidFill>
            <a:srgbClr val="002B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B67"/>
              </a:solidFill>
            </a:endParaRPr>
          </a:p>
        </p:txBody>
      </p:sp>
      <p:sp>
        <p:nvSpPr>
          <p:cNvPr id="738" name="Google Shape;738;p157"/>
          <p:cNvSpPr txBox="1"/>
          <p:nvPr>
            <p:ph idx="4294967295" type="title"/>
          </p:nvPr>
        </p:nvSpPr>
        <p:spPr>
          <a:xfrm>
            <a:off x="691350" y="3193925"/>
            <a:ext cx="77613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Technical</a:t>
            </a:r>
            <a:r>
              <a:rPr lang="en" sz="2400">
                <a:solidFill>
                  <a:srgbClr val="FFFFFF"/>
                </a:solidFill>
              </a:rPr>
              <a:t> Overview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9" name="Google Shape;739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75" y="1635638"/>
            <a:ext cx="4830100" cy="10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57"/>
          <p:cNvSpPr/>
          <p:nvPr/>
        </p:nvSpPr>
        <p:spPr>
          <a:xfrm>
            <a:off x="3166913" y="1009593"/>
            <a:ext cx="154800" cy="154800"/>
          </a:xfrm>
          <a:prstGeom prst="ellipse">
            <a:avLst/>
          </a:prstGeom>
          <a:solidFill>
            <a:srgbClr val="F56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57"/>
          <p:cNvSpPr/>
          <p:nvPr/>
        </p:nvSpPr>
        <p:spPr>
          <a:xfrm>
            <a:off x="5143536" y="276284"/>
            <a:ext cx="103200" cy="103200"/>
          </a:xfrm>
          <a:prstGeom prst="ellipse">
            <a:avLst/>
          </a:prstGeom>
          <a:solidFill>
            <a:srgbClr val="007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9850" y="-246175"/>
            <a:ext cx="9640960" cy="54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75" y="1635638"/>
            <a:ext cx="4830100" cy="10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66"/>
          <p:cNvSpPr/>
          <p:nvPr/>
        </p:nvSpPr>
        <p:spPr>
          <a:xfrm>
            <a:off x="3166913" y="1009593"/>
            <a:ext cx="154800" cy="154800"/>
          </a:xfrm>
          <a:prstGeom prst="ellipse">
            <a:avLst/>
          </a:prstGeom>
          <a:solidFill>
            <a:srgbClr val="F56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66"/>
          <p:cNvSpPr/>
          <p:nvPr/>
        </p:nvSpPr>
        <p:spPr>
          <a:xfrm>
            <a:off x="5143536" y="276284"/>
            <a:ext cx="103200" cy="103200"/>
          </a:xfrm>
          <a:prstGeom prst="ellipse">
            <a:avLst/>
          </a:prstGeom>
          <a:solidFill>
            <a:srgbClr val="007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66"/>
          <p:cNvSpPr txBox="1"/>
          <p:nvPr>
            <p:ph idx="4294967295" type="title"/>
          </p:nvPr>
        </p:nvSpPr>
        <p:spPr>
          <a:xfrm>
            <a:off x="691350" y="3193925"/>
            <a:ext cx="77613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Demo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7"/>
          <p:cNvSpPr txBox="1"/>
          <p:nvPr>
            <p:ph type="title"/>
          </p:nvPr>
        </p:nvSpPr>
        <p:spPr>
          <a:xfrm>
            <a:off x="0" y="841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ter"/>
                <a:ea typeface="Inter"/>
                <a:cs typeface="Inter"/>
                <a:sym typeface="Inter"/>
              </a:rPr>
              <a:t>Growing</a:t>
            </a:r>
            <a:r>
              <a:rPr b="1" lang="en" sz="2400">
                <a:latin typeface="Inter"/>
                <a:ea typeface="Inter"/>
                <a:cs typeface="Inter"/>
                <a:sym typeface="Inter"/>
              </a:rPr>
              <a:t> Capacity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2" name="Google Shape;972;p167"/>
          <p:cNvSpPr txBox="1"/>
          <p:nvPr/>
        </p:nvSpPr>
        <p:spPr>
          <a:xfrm>
            <a:off x="4776350" y="906100"/>
            <a:ext cx="36051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>
                <a:solidFill>
                  <a:srgbClr val="203063"/>
                </a:solidFill>
                <a:latin typeface="Inter"/>
                <a:ea typeface="Inter"/>
                <a:cs typeface="Inter"/>
                <a:sym typeface="Inter"/>
              </a:rPr>
              <a:t>Incorporating Retail Bot Expertise</a:t>
            </a:r>
            <a:r>
              <a:rPr b="1" lang="en">
                <a:solidFill>
                  <a:srgbClr val="20306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3" name="Google Shape;973;p167"/>
          <p:cNvPicPr preferRelativeResize="0"/>
          <p:nvPr/>
        </p:nvPicPr>
        <p:blipFill rotWithShape="1">
          <a:blip r:embed="rId3">
            <a:alphaModFix/>
          </a:blip>
          <a:srcRect b="16275" l="0" r="0" t="0"/>
          <a:stretch/>
        </p:blipFill>
        <p:spPr>
          <a:xfrm>
            <a:off x="821050" y="775750"/>
            <a:ext cx="3605201" cy="38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67"/>
          <p:cNvPicPr preferRelativeResize="0"/>
          <p:nvPr/>
        </p:nvPicPr>
        <p:blipFill rotWithShape="1">
          <a:blip r:embed="rId4">
            <a:alphaModFix/>
          </a:blip>
          <a:srcRect b="0" l="0" r="6023" t="0"/>
          <a:stretch/>
        </p:blipFill>
        <p:spPr>
          <a:xfrm>
            <a:off x="4914725" y="1277012"/>
            <a:ext cx="2751275" cy="1330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5" name="Google Shape;975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725" y="3049425"/>
            <a:ext cx="3015500" cy="203562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6" name="Google Shape;976;p167"/>
          <p:cNvSpPr txBox="1"/>
          <p:nvPr/>
        </p:nvSpPr>
        <p:spPr>
          <a:xfrm>
            <a:off x="5302150" y="2717600"/>
            <a:ext cx="32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>
                <a:solidFill>
                  <a:srgbClr val="203063"/>
                </a:solidFill>
                <a:latin typeface="Inter"/>
                <a:ea typeface="Inter"/>
                <a:cs typeface="Inter"/>
                <a:sym typeface="Inter"/>
              </a:rPr>
              <a:t>Expanded RAG and Integrations </a:t>
            </a:r>
            <a:endParaRPr>
              <a:solidFill>
                <a:srgbClr val="20306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7" name="Google Shape;977;p167"/>
          <p:cNvSpPr txBox="1"/>
          <p:nvPr/>
        </p:nvSpPr>
        <p:spPr>
          <a:xfrm>
            <a:off x="3167200" y="4492200"/>
            <a:ext cx="11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 sz="1000">
                <a:solidFill>
                  <a:srgbClr val="203063"/>
                </a:solidFill>
                <a:latin typeface="Inter"/>
                <a:ea typeface="Inter"/>
                <a:cs typeface="Inter"/>
                <a:sym typeface="Inter"/>
              </a:rPr>
              <a:t>Oct. 16, 2024</a:t>
            </a:r>
            <a:endParaRPr sz="1000"/>
          </a:p>
        </p:txBody>
      </p:sp>
      <p:sp>
        <p:nvSpPr>
          <p:cNvPr id="978" name="Google Shape;978;p1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8"/>
          <p:cNvSpPr txBox="1"/>
          <p:nvPr>
            <p:ph type="title"/>
          </p:nvPr>
        </p:nvSpPr>
        <p:spPr>
          <a:xfrm>
            <a:off x="0" y="84125"/>
            <a:ext cx="82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ter"/>
                <a:ea typeface="Inter"/>
                <a:cs typeface="Inter"/>
                <a:sym typeface="Inter"/>
              </a:rPr>
              <a:t>Leadership  Team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p168"/>
          <p:cNvSpPr txBox="1"/>
          <p:nvPr/>
        </p:nvSpPr>
        <p:spPr>
          <a:xfrm>
            <a:off x="1455875" y="817300"/>
            <a:ext cx="3666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David Karandish | Founder &amp; CEO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Serial entrepreneur with 20+ years in tech 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Grew previous startup from $0 to $960M exit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First outside capital at Nerdy (NYSE: NRDY)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marcus-alexander-02.jpg" id="985" name="Google Shape;98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73" y="1767318"/>
            <a:ext cx="762900" cy="7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6" name="Google Shape;986;p168"/>
          <p:cNvSpPr txBox="1"/>
          <p:nvPr/>
        </p:nvSpPr>
        <p:spPr>
          <a:xfrm>
            <a:off x="1455875" y="1803450"/>
            <a:ext cx="33141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Marcus Alexander | CFO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25+ years in F&amp;A at Big 4 firms Deloitte and EY, public company Aegion (NASDAQ: AEGN) &amp; high growth tech companies at Answers and Capacity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CPA, MBA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7" name="Google Shape;987;p168"/>
          <p:cNvSpPr txBox="1"/>
          <p:nvPr/>
        </p:nvSpPr>
        <p:spPr>
          <a:xfrm>
            <a:off x="1455875" y="2826200"/>
            <a:ext cx="3206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Tim Yeadon | COO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20+ years in sales and client success roles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10 years at Maryville Technologies and CA Technologies focused on the Support Automation product space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8" name="Google Shape;988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75" y="2785256"/>
            <a:ext cx="762900" cy="7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9" name="Google Shape;989;p168"/>
          <p:cNvSpPr txBox="1"/>
          <p:nvPr/>
        </p:nvSpPr>
        <p:spPr>
          <a:xfrm>
            <a:off x="5505175" y="824500"/>
            <a:ext cx="3163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Kathryn Love | VP &amp; General Counsel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25+ years experience with Bryan Cave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Focus on corporate matters, risk management, contracts and M&amp;A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Kathryn Love" id="990" name="Google Shape;99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475" y="764862"/>
            <a:ext cx="762900" cy="7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1" name="Google Shape;991;p168"/>
          <p:cNvSpPr txBox="1"/>
          <p:nvPr/>
        </p:nvSpPr>
        <p:spPr>
          <a:xfrm>
            <a:off x="5521350" y="1788175"/>
            <a:ext cx="3382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Mike Hunigan | VP of Ai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20+ years of Product experience in e-commerce, online publishing and enterprise software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Mike spent 10 years at Answers including 3 years within the ForeSee division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92" name="Google Shape;992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675" y="2824600"/>
            <a:ext cx="762900" cy="762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3" name="Google Shape;993;p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4675" y="3788925"/>
            <a:ext cx="762900" cy="7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4" name="Google Shape;994;p168"/>
          <p:cNvSpPr txBox="1"/>
          <p:nvPr/>
        </p:nvSpPr>
        <p:spPr>
          <a:xfrm>
            <a:off x="5599975" y="3803175"/>
            <a:ext cx="3069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Sammie Stephens | SVP of CS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10+ years in customer-facing positions in tech industry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Experience in customer support and account management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5" name="Google Shape;995;p168"/>
          <p:cNvSpPr txBox="1"/>
          <p:nvPr/>
        </p:nvSpPr>
        <p:spPr>
          <a:xfrm>
            <a:off x="5521350" y="2826650"/>
            <a:ext cx="3557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Bob Benedict | VP of Engineering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30+ years software development experience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Focus areas SaaS, e-learning, early stage companies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Management experience from Intuit, Adobe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96" name="Google Shape;996;p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8450" y="1808850"/>
            <a:ext cx="762900" cy="762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97" name="Google Shape;997;p168"/>
          <p:cNvGrpSpPr/>
          <p:nvPr/>
        </p:nvGrpSpPr>
        <p:grpSpPr>
          <a:xfrm>
            <a:off x="8298299" y="84149"/>
            <a:ext cx="587936" cy="572625"/>
            <a:chOff x="4132618" y="2199682"/>
            <a:chExt cx="1184400" cy="1125000"/>
          </a:xfrm>
        </p:grpSpPr>
        <p:sp>
          <p:nvSpPr>
            <p:cNvPr id="998" name="Google Shape;998;p168"/>
            <p:cNvSpPr/>
            <p:nvPr/>
          </p:nvSpPr>
          <p:spPr>
            <a:xfrm>
              <a:off x="4132618" y="2199682"/>
              <a:ext cx="1184400" cy="1125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9" name="Google Shape;999;p1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75068" y="2420486"/>
              <a:ext cx="699500" cy="76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0" name="Google Shape;1000;p168"/>
          <p:cNvPicPr preferRelativeResize="0"/>
          <p:nvPr/>
        </p:nvPicPr>
        <p:blipFill rotWithShape="1">
          <a:blip r:embed="rId10">
            <a:alphaModFix/>
          </a:blip>
          <a:srcRect b="386" l="-116780" r="116780" t="396"/>
          <a:stretch/>
        </p:blipFill>
        <p:spPr>
          <a:xfrm>
            <a:off x="4268180" y="3868126"/>
            <a:ext cx="762900" cy="75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1" name="Google Shape;1001;p168"/>
          <p:cNvPicPr preferRelativeResize="0"/>
          <p:nvPr/>
        </p:nvPicPr>
        <p:blipFill rotWithShape="1">
          <a:blip r:embed="rId11">
            <a:alphaModFix/>
          </a:blip>
          <a:srcRect b="386" l="0" r="0" t="396"/>
          <a:stretch/>
        </p:blipFill>
        <p:spPr>
          <a:xfrm>
            <a:off x="710587" y="3793125"/>
            <a:ext cx="762900" cy="75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2" name="Google Shape;1002;p168"/>
          <p:cNvSpPr txBox="1"/>
          <p:nvPr/>
        </p:nvSpPr>
        <p:spPr>
          <a:xfrm>
            <a:off x="1455875" y="3803175"/>
            <a:ext cx="3069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Karaline Venezia | CRO </a:t>
            </a:r>
            <a:endParaRPr sz="13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20</a:t>
            </a: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+ years in sales and commercial leadership roles 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65100" lvl="0" marL="228600" rtl="0" algn="l">
              <a:spcBef>
                <a:spcPts val="0"/>
              </a:spcBef>
              <a:spcAft>
                <a:spcPts val="0"/>
              </a:spcAft>
              <a:buClr>
                <a:srgbClr val="002B67"/>
              </a:buClr>
              <a:buSzPts val="800"/>
              <a:buFont typeface="Avenir"/>
              <a:buChar char="●"/>
            </a:pPr>
            <a:r>
              <a:rPr lang="en" sz="8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Focus on Customer Experience, Contact Center and AI/Automation technology</a:t>
            </a:r>
            <a:endParaRPr sz="8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3" name="Google Shape;1003;p1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575" y="749400"/>
            <a:ext cx="762900" cy="76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4" name="Google Shape;1004;p1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58"/>
          <p:cNvSpPr txBox="1"/>
          <p:nvPr/>
        </p:nvSpPr>
        <p:spPr>
          <a:xfrm>
            <a:off x="0" y="252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Company Snapshot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7" name="Google Shape;747;p158"/>
          <p:cNvSpPr txBox="1"/>
          <p:nvPr/>
        </p:nvSpPr>
        <p:spPr>
          <a:xfrm>
            <a:off x="1433222" y="1234804"/>
            <a:ext cx="1229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HEADQUARTERS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St. Louis, MO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48" name="Google Shape;748;p158"/>
          <p:cNvGrpSpPr/>
          <p:nvPr/>
        </p:nvGrpSpPr>
        <p:grpSpPr>
          <a:xfrm>
            <a:off x="1055225" y="1304491"/>
            <a:ext cx="378000" cy="378000"/>
            <a:chOff x="598025" y="1304491"/>
            <a:chExt cx="378000" cy="378000"/>
          </a:xfrm>
        </p:grpSpPr>
        <p:sp>
          <p:nvSpPr>
            <p:cNvPr id="749" name="Google Shape;749;p158"/>
            <p:cNvSpPr/>
            <p:nvPr/>
          </p:nvSpPr>
          <p:spPr>
            <a:xfrm>
              <a:off x="598025" y="1304491"/>
              <a:ext cx="378000" cy="37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0" name="Google Shape;750;p158"/>
            <p:cNvPicPr preferRelativeResize="0"/>
            <p:nvPr/>
          </p:nvPicPr>
          <p:blipFill rotWithShape="1">
            <a:blip r:embed="rId3">
              <a:alphaModFix/>
            </a:blip>
            <a:srcRect b="0" l="3820" r="16083" t="0"/>
            <a:stretch/>
          </p:blipFill>
          <p:spPr>
            <a:xfrm>
              <a:off x="667395" y="1366444"/>
              <a:ext cx="239267" cy="215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158"/>
          <p:cNvGrpSpPr/>
          <p:nvPr/>
        </p:nvGrpSpPr>
        <p:grpSpPr>
          <a:xfrm>
            <a:off x="3510502" y="1310066"/>
            <a:ext cx="378000" cy="378000"/>
            <a:chOff x="2443702" y="1310066"/>
            <a:chExt cx="378000" cy="378000"/>
          </a:xfrm>
        </p:grpSpPr>
        <p:sp>
          <p:nvSpPr>
            <p:cNvPr id="752" name="Google Shape;752;p158"/>
            <p:cNvSpPr/>
            <p:nvPr/>
          </p:nvSpPr>
          <p:spPr>
            <a:xfrm>
              <a:off x="2443702" y="1310066"/>
              <a:ext cx="378000" cy="37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3" name="Google Shape;753;p1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3073" y="1366112"/>
              <a:ext cx="239304" cy="2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4" name="Google Shape;754;p158"/>
          <p:cNvGrpSpPr/>
          <p:nvPr/>
        </p:nvGrpSpPr>
        <p:grpSpPr>
          <a:xfrm>
            <a:off x="6203672" y="1301692"/>
            <a:ext cx="378000" cy="378000"/>
            <a:chOff x="4527272" y="1301692"/>
            <a:chExt cx="378000" cy="378000"/>
          </a:xfrm>
        </p:grpSpPr>
        <p:sp>
          <p:nvSpPr>
            <p:cNvPr id="755" name="Google Shape;755;p158"/>
            <p:cNvSpPr/>
            <p:nvPr/>
          </p:nvSpPr>
          <p:spPr>
            <a:xfrm>
              <a:off x="4527272" y="1301692"/>
              <a:ext cx="378000" cy="37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6" name="Google Shape;756;p1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2857" y="1372676"/>
              <a:ext cx="166457" cy="2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8"/>
          <p:cNvSpPr txBox="1"/>
          <p:nvPr/>
        </p:nvSpPr>
        <p:spPr>
          <a:xfrm>
            <a:off x="3908702" y="1234804"/>
            <a:ext cx="1401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FOUNDED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January 2, 2017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8" name="Google Shape;758;p158"/>
          <p:cNvSpPr txBox="1"/>
          <p:nvPr/>
        </p:nvSpPr>
        <p:spPr>
          <a:xfrm>
            <a:off x="6601875" y="1234817"/>
            <a:ext cx="11715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MEMBERS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185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759" name="Google Shape;759;p158"/>
          <p:cNvGraphicFramePr/>
          <p:nvPr/>
        </p:nvGraphicFramePr>
        <p:xfrm>
          <a:off x="994188" y="20973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{4416689A-61D6-4595-AB07-D981456FCF1F}</a:tableStyleId>
              </a:tblPr>
              <a:tblGrid>
                <a:gridCol w="1539100"/>
                <a:gridCol w="5711200"/>
              </a:tblGrid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PRODUCT </a:t>
                      </a:r>
                      <a:endParaRPr b="1"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CATEGORIES</a:t>
                      </a:r>
                      <a:endParaRPr b="1"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Conversational AI, Digital Engagement, Support Automation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 CASES</a:t>
                      </a:r>
                      <a:endParaRPr b="1"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Customer + Employee Engagement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INTELLECTUAL PROPERTY</a:t>
                      </a:r>
                      <a:endParaRPr b="1" sz="13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 granted US Patents + numerous trademarks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SECURITY + COMPLIANCE</a:t>
                      </a:r>
                      <a:endParaRPr b="1"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SOC 2 Type II, GDPR, HIPAA, FERPA, CCPA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CUSTOMERS</a:t>
                      </a:r>
                      <a:endParaRPr b="1"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2,300+ customers spanning Enterprise, Mid-Market and SMB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60" name="Google Shape;760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349" y="3482804"/>
            <a:ext cx="332999" cy="31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0607" y="3482808"/>
            <a:ext cx="332999" cy="31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2952" y="3482802"/>
            <a:ext cx="332999" cy="31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9950" y="3482804"/>
            <a:ext cx="332999" cy="31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6550" y="3482800"/>
            <a:ext cx="332999" cy="31674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58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B8C7D9"/>
                </a:solidFill>
                <a:latin typeface="Avenir"/>
                <a:ea typeface="Avenir"/>
                <a:cs typeface="Avenir"/>
                <a:sym typeface="Avenir"/>
              </a:rPr>
              <a:t>CONFIDENTIAL © 2024 AI SOFTWARE, LLC </a:t>
            </a:r>
            <a:endParaRPr b="1" sz="600">
              <a:solidFill>
                <a:srgbClr val="B8C7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66" name="Google Shape;766;p158"/>
          <p:cNvGrpSpPr/>
          <p:nvPr/>
        </p:nvGrpSpPr>
        <p:grpSpPr>
          <a:xfrm>
            <a:off x="8510965" y="158371"/>
            <a:ext cx="335955" cy="304392"/>
            <a:chOff x="3979475" y="2199675"/>
            <a:chExt cx="1337400" cy="1337400"/>
          </a:xfrm>
        </p:grpSpPr>
        <p:sp>
          <p:nvSpPr>
            <p:cNvPr id="767" name="Google Shape;767;p158"/>
            <p:cNvSpPr/>
            <p:nvPr/>
          </p:nvSpPr>
          <p:spPr>
            <a:xfrm>
              <a:off x="3979475" y="2199675"/>
              <a:ext cx="1337400" cy="1337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8" name="Google Shape;768;p1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298417" y="2487087"/>
              <a:ext cx="699500" cy="762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1F6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9"/>
          <p:cNvSpPr/>
          <p:nvPr/>
        </p:nvSpPr>
        <p:spPr>
          <a:xfrm>
            <a:off x="3719175" y="1042675"/>
            <a:ext cx="5200200" cy="4003200"/>
          </a:xfrm>
          <a:prstGeom prst="roundRect">
            <a:avLst>
              <a:gd fmla="val 830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" name="Google Shape;774;p159"/>
          <p:cNvSpPr txBox="1"/>
          <p:nvPr/>
        </p:nvSpPr>
        <p:spPr>
          <a:xfrm>
            <a:off x="311699" y="4849600"/>
            <a:ext cx="1815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rPr>
              <a:t>CONFIDENTIAL © 2023 AI SOFTWARE, LLC </a:t>
            </a:r>
            <a:endParaRPr b="1" sz="600">
              <a:solidFill>
                <a:srgbClr val="002B6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5" name="Google Shape;77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" y="4849687"/>
            <a:ext cx="143631" cy="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59"/>
          <p:cNvSpPr txBox="1"/>
          <p:nvPr/>
        </p:nvSpPr>
        <p:spPr>
          <a:xfrm>
            <a:off x="0" y="1162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About Capacity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7" name="Google Shape;777;p159"/>
          <p:cNvSpPr txBox="1"/>
          <p:nvPr/>
        </p:nvSpPr>
        <p:spPr>
          <a:xfrm>
            <a:off x="931834" y="1183050"/>
            <a:ext cx="25794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BIGGEST KEY DIFFERENTIATOR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AI-first platform that drives down support costs with +90% self-service deflection rate.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COMMON PHRASES TO  DESCRIBE CAPACITY</a:t>
            </a:r>
            <a:endParaRPr b="1" sz="1200">
              <a:solidFill>
                <a:schemeClr val="dk1"/>
              </a:solidFill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Support Automation Platform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Helpdesk, Conversational AI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and Employee Support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and Employee Self-Service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Experience Management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 Management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Voice and Text Software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431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Deflection 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Focused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78" name="Google Shape;778;p159"/>
          <p:cNvGrpSpPr/>
          <p:nvPr/>
        </p:nvGrpSpPr>
        <p:grpSpPr>
          <a:xfrm>
            <a:off x="3915741" y="1515496"/>
            <a:ext cx="4823483" cy="3272864"/>
            <a:chOff x="1746900" y="1014664"/>
            <a:chExt cx="5641500" cy="3827911"/>
          </a:xfrm>
        </p:grpSpPr>
        <p:grpSp>
          <p:nvGrpSpPr>
            <p:cNvPr id="779" name="Google Shape;779;p159"/>
            <p:cNvGrpSpPr/>
            <p:nvPr/>
          </p:nvGrpSpPr>
          <p:grpSpPr>
            <a:xfrm flipH="1" rot="10800000">
              <a:off x="3691000" y="3465576"/>
              <a:ext cx="1762011" cy="579910"/>
              <a:chOff x="3639300" y="1745990"/>
              <a:chExt cx="1762011" cy="579910"/>
            </a:xfrm>
          </p:grpSpPr>
          <p:cxnSp>
            <p:nvCxnSpPr>
              <p:cNvPr id="780" name="Google Shape;780;p159"/>
              <p:cNvCxnSpPr/>
              <p:nvPr/>
            </p:nvCxnSpPr>
            <p:spPr>
              <a:xfrm rot="10800000">
                <a:off x="3639300" y="1746000"/>
                <a:ext cx="888000" cy="57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159"/>
              <p:cNvCxnSpPr/>
              <p:nvPr/>
            </p:nvCxnSpPr>
            <p:spPr>
              <a:xfrm flipH="1" rot="10800000">
                <a:off x="4513311" y="1745990"/>
                <a:ext cx="888000" cy="57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82" name="Google Shape;782;p159"/>
            <p:cNvGrpSpPr/>
            <p:nvPr/>
          </p:nvGrpSpPr>
          <p:grpSpPr>
            <a:xfrm>
              <a:off x="2473123" y="1014664"/>
              <a:ext cx="4197756" cy="1311313"/>
              <a:chOff x="2421423" y="1014664"/>
              <a:chExt cx="4197756" cy="1311313"/>
            </a:xfrm>
          </p:grpSpPr>
          <p:pic>
            <p:nvPicPr>
              <p:cNvPr id="783" name="Google Shape;783;p159"/>
              <p:cNvPicPr preferRelativeResize="0"/>
              <p:nvPr/>
            </p:nvPicPr>
            <p:blipFill rotWithShape="1">
              <a:blip r:embed="rId4">
                <a:alphaModFix/>
              </a:blip>
              <a:srcRect b="25230" l="25360" r="20205" t="24846"/>
              <a:stretch/>
            </p:blipFill>
            <p:spPr>
              <a:xfrm>
                <a:off x="5451185" y="1298448"/>
                <a:ext cx="267934" cy="2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4" name="Google Shape;784;p15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66132" y="1040214"/>
                <a:ext cx="431736" cy="4317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" name="Google Shape;785;p15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65653" y="1014664"/>
                <a:ext cx="385899" cy="3860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6" name="Google Shape;786;p159"/>
              <p:cNvSpPr/>
              <p:nvPr/>
            </p:nvSpPr>
            <p:spPr>
              <a:xfrm>
                <a:off x="2421423" y="1749375"/>
                <a:ext cx="6936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Chat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787" name="Google Shape;787;p15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07945" y="1400724"/>
                <a:ext cx="320550" cy="320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8" name="Google Shape;788;p159"/>
              <p:cNvSpPr/>
              <p:nvPr/>
            </p:nvSpPr>
            <p:spPr>
              <a:xfrm>
                <a:off x="3075213" y="1584713"/>
                <a:ext cx="7605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Web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789" name="Google Shape;789;p15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262513" y="1198635"/>
                <a:ext cx="385899" cy="386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0" name="Google Shape;790;p15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110850" y="1417320"/>
                <a:ext cx="323050" cy="3230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91" name="Google Shape;791;p159"/>
              <p:cNvCxnSpPr/>
              <p:nvPr/>
            </p:nvCxnSpPr>
            <p:spPr>
              <a:xfrm rot="10800000">
                <a:off x="3003143" y="1914977"/>
                <a:ext cx="1524000" cy="41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159"/>
              <p:cNvCxnSpPr/>
              <p:nvPr/>
            </p:nvCxnSpPr>
            <p:spPr>
              <a:xfrm rot="10800000">
                <a:off x="3639300" y="1746000"/>
                <a:ext cx="888000" cy="57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159"/>
              <p:cNvCxnSpPr/>
              <p:nvPr/>
            </p:nvCxnSpPr>
            <p:spPr>
              <a:xfrm rot="10800000">
                <a:off x="4185892" y="1616690"/>
                <a:ext cx="341400" cy="70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4" name="Google Shape;794;p159"/>
              <p:cNvSpPr/>
              <p:nvPr/>
            </p:nvSpPr>
            <p:spPr>
              <a:xfrm>
                <a:off x="3795903" y="1420050"/>
                <a:ext cx="7254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Email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159"/>
              <p:cNvSpPr/>
              <p:nvPr/>
            </p:nvSpPr>
            <p:spPr>
              <a:xfrm flipH="1">
                <a:off x="5925580" y="1749375"/>
                <a:ext cx="6936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Social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159"/>
              <p:cNvSpPr/>
              <p:nvPr/>
            </p:nvSpPr>
            <p:spPr>
              <a:xfrm flipH="1">
                <a:off x="5204890" y="1584713"/>
                <a:ext cx="7605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Speech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97" name="Google Shape;797;p159"/>
              <p:cNvCxnSpPr/>
              <p:nvPr/>
            </p:nvCxnSpPr>
            <p:spPr>
              <a:xfrm flipH="1" rot="10800000">
                <a:off x="4513460" y="1914977"/>
                <a:ext cx="1524000" cy="41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159"/>
              <p:cNvCxnSpPr/>
              <p:nvPr/>
            </p:nvCxnSpPr>
            <p:spPr>
              <a:xfrm flipH="1" rot="10800000">
                <a:off x="4513311" y="1745990"/>
                <a:ext cx="888000" cy="57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159"/>
              <p:cNvCxnSpPr/>
              <p:nvPr/>
            </p:nvCxnSpPr>
            <p:spPr>
              <a:xfrm flipH="1" rot="10800000">
                <a:off x="4513311" y="1616690"/>
                <a:ext cx="341400" cy="70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7D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0" name="Google Shape;800;p159"/>
              <p:cNvSpPr/>
              <p:nvPr/>
            </p:nvSpPr>
            <p:spPr>
              <a:xfrm flipH="1">
                <a:off x="4519300" y="1420050"/>
                <a:ext cx="725400" cy="1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SMS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801" name="Google Shape;801;p159"/>
            <p:cNvSpPr/>
            <p:nvPr/>
          </p:nvSpPr>
          <p:spPr>
            <a:xfrm>
              <a:off x="2120595" y="2304289"/>
              <a:ext cx="5048700" cy="11952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 cap="flat" cmpd="sng" w="9525">
              <a:solidFill>
                <a:srgbClr val="D3DCE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5400000" dist="9525">
                <a:srgbClr val="02214D">
                  <a:alpha val="18000"/>
                </a:srgbClr>
              </a:outerShdw>
            </a:effectLst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02" name="Google Shape;802;p159"/>
            <p:cNvPicPr preferRelativeResize="0"/>
            <p:nvPr/>
          </p:nvPicPr>
          <p:blipFill rotWithShape="1">
            <a:blip r:embed="rId10">
              <a:alphaModFix/>
            </a:blip>
            <a:srcRect b="-21718" l="109" r="109" t="-21732"/>
            <a:stretch/>
          </p:blipFill>
          <p:spPr>
            <a:xfrm>
              <a:off x="4072488" y="2414016"/>
              <a:ext cx="999000" cy="3232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159"/>
            <p:cNvGrpSpPr/>
            <p:nvPr/>
          </p:nvGrpSpPr>
          <p:grpSpPr>
            <a:xfrm>
              <a:off x="2194685" y="2802079"/>
              <a:ext cx="4907396" cy="575278"/>
              <a:chOff x="2194685" y="2728927"/>
              <a:chExt cx="4907396" cy="575278"/>
            </a:xfrm>
          </p:grpSpPr>
          <p:sp>
            <p:nvSpPr>
              <p:cNvPr id="804" name="Google Shape;804;p159"/>
              <p:cNvSpPr/>
              <p:nvPr/>
            </p:nvSpPr>
            <p:spPr>
              <a:xfrm>
                <a:off x="4372116" y="3148447"/>
                <a:ext cx="789300" cy="12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Workflow</a:t>
                </a:r>
                <a:endParaRPr sz="850">
                  <a:solidFill>
                    <a:srgbClr val="002B67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05" name="Google Shape;805;p15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584421" y="2728927"/>
                <a:ext cx="355598" cy="3683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Google Shape;806;p159"/>
              <p:cNvSpPr txBox="1"/>
              <p:nvPr/>
            </p:nvSpPr>
            <p:spPr>
              <a:xfrm>
                <a:off x="2194685" y="3130282"/>
                <a:ext cx="694800" cy="1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000" spcFirstLastPara="1" rIns="180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NLU</a:t>
                </a:r>
                <a:endParaRPr sz="850">
                  <a:solidFill>
                    <a:srgbClr val="002B67"/>
                  </a:solidFill>
                  <a:highlight>
                    <a:srgbClr val="FFFF00"/>
                  </a:highlight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07" name="Google Shape;807;p159"/>
              <p:cNvPicPr preferRelativeResize="0"/>
              <p:nvPr/>
            </p:nvPicPr>
            <p:blipFill rotWithShape="1">
              <a:blip r:embed="rId12">
                <a:alphaModFix/>
              </a:blip>
              <a:srcRect b="-10342" l="-10342" r="-10342" t="-10342"/>
              <a:stretch/>
            </p:blipFill>
            <p:spPr>
              <a:xfrm>
                <a:off x="2364286" y="2752344"/>
                <a:ext cx="355598" cy="368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" name="Google Shape;808;p159"/>
              <p:cNvSpPr txBox="1"/>
              <p:nvPr/>
            </p:nvSpPr>
            <p:spPr>
              <a:xfrm>
                <a:off x="2703940" y="3140705"/>
                <a:ext cx="694800" cy="1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18000" spcFirstLastPara="1" rIns="1800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LLMs</a:t>
                </a:r>
                <a:endParaRPr sz="850">
                  <a:solidFill>
                    <a:srgbClr val="002B67"/>
                  </a:solidFill>
                  <a:highlight>
                    <a:srgbClr val="FFFF00"/>
                  </a:highlight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09" name="Google Shape;809;p159"/>
              <p:cNvPicPr preferRelativeResize="0"/>
              <p:nvPr/>
            </p:nvPicPr>
            <p:blipFill rotWithShape="1">
              <a:blip r:embed="rId13">
                <a:alphaModFix/>
              </a:blip>
              <a:srcRect b="0" l="7330" r="-3033" t="0"/>
              <a:stretch/>
            </p:blipFill>
            <p:spPr>
              <a:xfrm>
                <a:off x="2897949" y="2746371"/>
                <a:ext cx="306786" cy="4335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0" name="Google Shape;810;p159"/>
              <p:cNvSpPr txBox="1"/>
              <p:nvPr/>
            </p:nvSpPr>
            <p:spPr>
              <a:xfrm>
                <a:off x="5080174" y="3127532"/>
                <a:ext cx="694800" cy="1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K-Base</a:t>
                </a:r>
                <a:endParaRPr sz="850">
                  <a:solidFill>
                    <a:srgbClr val="002B67"/>
                  </a:solidFill>
                  <a:highlight>
                    <a:srgbClr val="FFFF00"/>
                  </a:highlight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11" name="Google Shape;811;p15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249774" y="2743200"/>
                <a:ext cx="355600" cy="3536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2" name="Google Shape;812;p159"/>
              <p:cNvSpPr txBox="1"/>
              <p:nvPr/>
            </p:nvSpPr>
            <p:spPr>
              <a:xfrm>
                <a:off x="5743727" y="3127248"/>
                <a:ext cx="694800" cy="1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Help Desk</a:t>
                </a:r>
                <a:endParaRPr sz="850">
                  <a:solidFill>
                    <a:srgbClr val="002B67"/>
                  </a:solidFill>
                  <a:highlight>
                    <a:srgbClr val="FFFF00"/>
                  </a:highlight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13" name="Google Shape;813;p159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947129" y="2843784"/>
                <a:ext cx="287997" cy="219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4" name="Google Shape;814;p159"/>
              <p:cNvSpPr txBox="1"/>
              <p:nvPr/>
            </p:nvSpPr>
            <p:spPr>
              <a:xfrm>
                <a:off x="6407281" y="3127248"/>
                <a:ext cx="694800" cy="16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50">
                    <a:solidFill>
                      <a:srgbClr val="002B67"/>
                    </a:solidFill>
                    <a:latin typeface="Inter"/>
                    <a:ea typeface="Inter"/>
                    <a:cs typeface="Inter"/>
                    <a:sym typeface="Inter"/>
                  </a:rPr>
                  <a:t>Live Chat</a:t>
                </a:r>
                <a:endParaRPr sz="850">
                  <a:solidFill>
                    <a:srgbClr val="002B67"/>
                  </a:solidFill>
                  <a:highlight>
                    <a:srgbClr val="FFFF00"/>
                  </a:highlight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815" name="Google Shape;815;p159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6583981" y="2761488"/>
                <a:ext cx="341400" cy="3395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16" name="Google Shape;816;p159"/>
            <p:cNvSpPr/>
            <p:nvPr/>
          </p:nvSpPr>
          <p:spPr>
            <a:xfrm>
              <a:off x="1746900" y="3849875"/>
              <a:ext cx="2690400" cy="9927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 cap="flat" cmpd="sng" w="9525">
              <a:solidFill>
                <a:srgbClr val="D3DCE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5400000" dist="9525">
                <a:srgbClr val="02214D">
                  <a:alpha val="18000"/>
                </a:srgbClr>
              </a:outerShdw>
            </a:effectLst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7" name="Google Shape;817;p159"/>
            <p:cNvSpPr txBox="1"/>
            <p:nvPr/>
          </p:nvSpPr>
          <p:spPr>
            <a:xfrm>
              <a:off x="1746900" y="3888700"/>
              <a:ext cx="2690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2B67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200+ Third Party App Integrations</a:t>
              </a:r>
              <a:endParaRPr sz="1000">
                <a:solidFill>
                  <a:srgbClr val="002B67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818" name="Google Shape;818;p159"/>
            <p:cNvGrpSpPr/>
            <p:nvPr/>
          </p:nvGrpSpPr>
          <p:grpSpPr>
            <a:xfrm>
              <a:off x="1836351" y="4206240"/>
              <a:ext cx="1487977" cy="373176"/>
              <a:chOff x="1624326" y="4014501"/>
              <a:chExt cx="1487977" cy="373176"/>
            </a:xfrm>
          </p:grpSpPr>
          <p:pic>
            <p:nvPicPr>
              <p:cNvPr id="819" name="Google Shape;819;p159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2691797" y="4139788"/>
                <a:ext cx="420506" cy="122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0" name="Google Shape;820;p159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1624326" y="4014501"/>
                <a:ext cx="663455" cy="3731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1" name="Google Shape;821;p159"/>
            <p:cNvGrpSpPr/>
            <p:nvPr/>
          </p:nvGrpSpPr>
          <p:grpSpPr>
            <a:xfrm>
              <a:off x="2356034" y="4501896"/>
              <a:ext cx="1472127" cy="297824"/>
              <a:chOff x="2224309" y="4322825"/>
              <a:chExt cx="1472127" cy="297824"/>
            </a:xfrm>
          </p:grpSpPr>
          <p:pic>
            <p:nvPicPr>
              <p:cNvPr id="822" name="Google Shape;822;p159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2224309" y="4322825"/>
                <a:ext cx="442326" cy="297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p159"/>
              <p:cNvPicPr preferRelativeResize="0"/>
              <p:nvPr/>
            </p:nvPicPr>
            <p:blipFill rotWithShape="1">
              <a:blip r:embed="rId20">
                <a:alphaModFix/>
              </a:blip>
              <a:srcRect b="33526" l="21613" r="21132" t="34396"/>
              <a:stretch/>
            </p:blipFill>
            <p:spPr>
              <a:xfrm>
                <a:off x="3032983" y="4394761"/>
                <a:ext cx="663454" cy="153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24" name="Google Shape;824;p159"/>
            <p:cNvCxnSpPr/>
            <p:nvPr/>
          </p:nvCxnSpPr>
          <p:spPr>
            <a:xfrm>
              <a:off x="1746900" y="4203200"/>
              <a:ext cx="2687400" cy="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5" name="Google Shape;825;p159"/>
            <p:cNvSpPr/>
            <p:nvPr/>
          </p:nvSpPr>
          <p:spPr>
            <a:xfrm>
              <a:off x="4698000" y="3849875"/>
              <a:ext cx="2690400" cy="9927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 cap="flat" cmpd="sng" w="9525">
              <a:solidFill>
                <a:srgbClr val="D3DCE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5400000" dist="9525">
                <a:srgbClr val="02214D">
                  <a:alpha val="18000"/>
                </a:srgbClr>
              </a:outerShdw>
            </a:effectLst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2214D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6" name="Google Shape;826;p159"/>
            <p:cNvSpPr txBox="1"/>
            <p:nvPr/>
          </p:nvSpPr>
          <p:spPr>
            <a:xfrm>
              <a:off x="4698000" y="3888700"/>
              <a:ext cx="2690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2B67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2B67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CCaaS / Voice Integrations</a:t>
              </a:r>
              <a:endParaRPr sz="1000">
                <a:solidFill>
                  <a:srgbClr val="002B67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cxnSp>
          <p:nvCxnSpPr>
            <p:cNvPr id="827" name="Google Shape;827;p159"/>
            <p:cNvCxnSpPr/>
            <p:nvPr/>
          </p:nvCxnSpPr>
          <p:spPr>
            <a:xfrm>
              <a:off x="4698000" y="4203200"/>
              <a:ext cx="2687400" cy="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8" name="Google Shape;828;p159"/>
            <p:cNvGrpSpPr/>
            <p:nvPr/>
          </p:nvGrpSpPr>
          <p:grpSpPr>
            <a:xfrm>
              <a:off x="5103315" y="4315968"/>
              <a:ext cx="1879762" cy="412907"/>
              <a:chOff x="5103315" y="4306824"/>
              <a:chExt cx="1879762" cy="412907"/>
            </a:xfrm>
          </p:grpSpPr>
          <p:pic>
            <p:nvPicPr>
              <p:cNvPr id="829" name="Google Shape;829;p159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5103314" y="4319692"/>
                <a:ext cx="563026" cy="1218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p159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5899677" y="4319750"/>
                <a:ext cx="288974" cy="114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1" name="Google Shape;831;p159"/>
              <p:cNvPicPr preferRelativeResize="0"/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6420050" y="4306824"/>
                <a:ext cx="563026" cy="1147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32" name="Google Shape;832;p159"/>
              <p:cNvGrpSpPr/>
              <p:nvPr/>
            </p:nvGrpSpPr>
            <p:grpSpPr>
              <a:xfrm>
                <a:off x="5445863" y="4526280"/>
                <a:ext cx="1191664" cy="193451"/>
                <a:chOff x="5131863" y="4498848"/>
                <a:chExt cx="1191664" cy="193451"/>
              </a:xfrm>
            </p:grpSpPr>
            <p:pic>
              <p:nvPicPr>
                <p:cNvPr id="833" name="Google Shape;833;p159"/>
                <p:cNvPicPr preferRelativeResize="0"/>
                <p:nvPr/>
              </p:nvPicPr>
              <p:blipFill>
                <a:blip r:embed="rId24">
                  <a:alphaModFix/>
                </a:blip>
                <a:stretch>
                  <a:fillRect/>
                </a:stretch>
              </p:blipFill>
              <p:spPr>
                <a:xfrm>
                  <a:off x="6016752" y="4498848"/>
                  <a:ext cx="306775" cy="16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34" name="Google Shape;834;p159"/>
                <p:cNvPicPr preferRelativeResize="0"/>
                <p:nvPr/>
              </p:nvPicPr>
              <p:blipFill>
                <a:blip r:embed="rId25">
                  <a:alphaModFix/>
                </a:blip>
                <a:stretch>
                  <a:fillRect/>
                </a:stretch>
              </p:blipFill>
              <p:spPr>
                <a:xfrm>
                  <a:off x="5131863" y="4550974"/>
                  <a:ext cx="643226" cy="141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835" name="Google Shape;835;p15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62350" y="4340090"/>
            <a:ext cx="632100" cy="1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5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14491" y="1210700"/>
            <a:ext cx="46998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5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04700" y="2278850"/>
            <a:ext cx="489563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5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282025" y="11068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59"/>
          <p:cNvSpPr txBox="1"/>
          <p:nvPr/>
        </p:nvSpPr>
        <p:spPr>
          <a:xfrm>
            <a:off x="3719175" y="1106850"/>
            <a:ext cx="52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Omni-Channel Capacity Platform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0" name="Google Shape;840;p15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45844" y="3087027"/>
            <a:ext cx="267950" cy="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5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369490" y="3088139"/>
            <a:ext cx="265725" cy="2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59"/>
          <p:cNvSpPr txBox="1"/>
          <p:nvPr/>
        </p:nvSpPr>
        <p:spPr>
          <a:xfrm>
            <a:off x="5314416" y="3394675"/>
            <a:ext cx="3759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02B67"/>
                </a:solidFill>
                <a:latin typeface="Inter"/>
                <a:ea typeface="Inter"/>
                <a:cs typeface="Inter"/>
                <a:sym typeface="Inter"/>
              </a:rPr>
              <a:t>ASR</a:t>
            </a:r>
            <a:endParaRPr sz="850">
              <a:solidFill>
                <a:srgbClr val="002B67"/>
              </a:solidFill>
              <a:highlight>
                <a:srgbClr val="FFFF00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3" name="Google Shape;843;p159"/>
          <p:cNvSpPr txBox="1"/>
          <p:nvPr/>
        </p:nvSpPr>
        <p:spPr>
          <a:xfrm>
            <a:off x="5791866" y="3395800"/>
            <a:ext cx="3759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02B67"/>
                </a:solidFill>
                <a:latin typeface="Inter"/>
                <a:ea typeface="Inter"/>
                <a:cs typeface="Inter"/>
                <a:sym typeface="Inter"/>
              </a:rPr>
              <a:t>TTS</a:t>
            </a:r>
            <a:endParaRPr sz="850">
              <a:solidFill>
                <a:srgbClr val="002B67"/>
              </a:solidFill>
              <a:highlight>
                <a:srgbClr val="FFFF00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4" name="Google Shape;844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0"/>
          <p:cNvSpPr txBox="1"/>
          <p:nvPr>
            <p:ph idx="1" type="body"/>
          </p:nvPr>
        </p:nvSpPr>
        <p:spPr>
          <a:xfrm>
            <a:off x="1458813" y="82400"/>
            <a:ext cx="57567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Access and Security:</a:t>
            </a: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Access control mechanisms of your platform that intent to protect sensitive information and restrict access based on roles and permissions.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29" y="4193309"/>
            <a:ext cx="679027" cy="77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741" y="4193318"/>
            <a:ext cx="679027" cy="77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125" y="4193304"/>
            <a:ext cx="679027" cy="77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194" y="4193309"/>
            <a:ext cx="679027" cy="77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7660" y="4193300"/>
            <a:ext cx="679027" cy="77134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60"/>
          <p:cNvSpPr/>
          <p:nvPr/>
        </p:nvSpPr>
        <p:spPr>
          <a:xfrm>
            <a:off x="483975" y="2499550"/>
            <a:ext cx="2628300" cy="19293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6" name="Google Shape;856;p160"/>
          <p:cNvSpPr/>
          <p:nvPr/>
        </p:nvSpPr>
        <p:spPr>
          <a:xfrm>
            <a:off x="3292200" y="2499550"/>
            <a:ext cx="2628300" cy="15114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7" name="Google Shape;857;p160"/>
          <p:cNvSpPr/>
          <p:nvPr/>
        </p:nvSpPr>
        <p:spPr>
          <a:xfrm>
            <a:off x="6100400" y="2499550"/>
            <a:ext cx="2628300" cy="15114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8" name="Google Shape;858;p160"/>
          <p:cNvSpPr txBox="1"/>
          <p:nvPr/>
        </p:nvSpPr>
        <p:spPr>
          <a:xfrm>
            <a:off x="6201644" y="2518800"/>
            <a:ext cx="2425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Encryption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believe in strong encryption for all information.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Data is transferred securely using HTTPS (SSL connection) to AWS cloud infrastructure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Disk-level encryption used on production resources</a:t>
            </a:r>
            <a:endParaRPr sz="1000"/>
          </a:p>
        </p:txBody>
      </p:sp>
      <p:sp>
        <p:nvSpPr>
          <p:cNvPr id="859" name="Google Shape;859;p160"/>
          <p:cNvSpPr txBox="1"/>
          <p:nvPr/>
        </p:nvSpPr>
        <p:spPr>
          <a:xfrm>
            <a:off x="3400769" y="2520300"/>
            <a:ext cx="252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Independent Defenses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Secure processes keep our product secure.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Code tested in multiple environments before deploying to production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Active patch management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Continuous integration and continuous delivery (CI/CD) implemented</a:t>
            </a:r>
            <a:endParaRPr sz="1000"/>
          </a:p>
        </p:txBody>
      </p:sp>
      <p:sp>
        <p:nvSpPr>
          <p:cNvPr id="860" name="Google Shape;860;p160"/>
          <p:cNvSpPr txBox="1"/>
          <p:nvPr/>
        </p:nvSpPr>
        <p:spPr>
          <a:xfrm>
            <a:off x="591325" y="2520300"/>
            <a:ext cx="2628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Principle of Least Privilege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default, no user has access to something they shouldn’t.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User permissions are purposely granted by customers, rather than granted by default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Safe authentication wherever possible, including multi-factor authentication (MFA)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Administrative privileges limited to users with specific business needs</a:t>
            </a:r>
            <a:endParaRPr sz="1000"/>
          </a:p>
        </p:txBody>
      </p:sp>
      <p:sp>
        <p:nvSpPr>
          <p:cNvPr id="861" name="Google Shape;861;p160"/>
          <p:cNvSpPr/>
          <p:nvPr/>
        </p:nvSpPr>
        <p:spPr>
          <a:xfrm>
            <a:off x="599600" y="901150"/>
            <a:ext cx="3753900" cy="14160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2" name="Google Shape;862;p160"/>
          <p:cNvSpPr/>
          <p:nvPr/>
        </p:nvSpPr>
        <p:spPr>
          <a:xfrm>
            <a:off x="4764589" y="929700"/>
            <a:ext cx="3818700" cy="13875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3" name="Google Shape;863;p160"/>
          <p:cNvSpPr txBox="1"/>
          <p:nvPr/>
        </p:nvSpPr>
        <p:spPr>
          <a:xfrm>
            <a:off x="716300" y="966700"/>
            <a:ext cx="355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 Security &amp; Privacy-Oriented Culture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prioritize security and privacy in every aspect of our product and culture.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SOC 2 audit attestation complete and maintained annually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Annual IT and fraud risk assessments performed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Data privacy and security training required for every Capacity team member annually</a:t>
            </a:r>
            <a:endParaRPr sz="1000"/>
          </a:p>
        </p:txBody>
      </p:sp>
      <p:sp>
        <p:nvSpPr>
          <p:cNvPr id="864" name="Google Shape;864;p160"/>
          <p:cNvSpPr txBox="1"/>
          <p:nvPr/>
        </p:nvSpPr>
        <p:spPr>
          <a:xfrm>
            <a:off x="4862840" y="987400"/>
            <a:ext cx="372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Users and Resources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minimize security breaches, we limit how we store and manage data and permissions.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Customer data is left and stored in the original system when possible </a:t>
            </a:r>
            <a:endParaRPr sz="1000"/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• Customers set the permission settings for apps they choose to integrate with Capacity</a:t>
            </a:r>
            <a:endParaRPr sz="1000"/>
          </a:p>
        </p:txBody>
      </p:sp>
      <p:pic>
        <p:nvPicPr>
          <p:cNvPr id="865" name="Google Shape;865;p1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61"/>
          <p:cNvSpPr txBox="1"/>
          <p:nvPr>
            <p:ph idx="1" type="body"/>
          </p:nvPr>
        </p:nvSpPr>
        <p:spPr>
          <a:xfrm>
            <a:off x="1687950" y="129375"/>
            <a:ext cx="5768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Customization Options: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Flexibility of the platform in terms of Ai, customization, including branding, layout, and workflow.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871" name="Google Shape;87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61"/>
          <p:cNvSpPr/>
          <p:nvPr/>
        </p:nvSpPr>
        <p:spPr>
          <a:xfrm>
            <a:off x="763625" y="963800"/>
            <a:ext cx="2891100" cy="16449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3" name="Google Shape;873;p161"/>
          <p:cNvSpPr txBox="1"/>
          <p:nvPr/>
        </p:nvSpPr>
        <p:spPr>
          <a:xfrm>
            <a:off x="819125" y="1040150"/>
            <a:ext cx="2554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EB8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Deployment </a:t>
            </a:r>
            <a:r>
              <a:rPr b="1" lang="en" sz="1000">
                <a:solidFill>
                  <a:schemeClr val="dk1"/>
                </a:solidFill>
              </a:rPr>
              <a:t>and Design</a:t>
            </a:r>
            <a:endParaRPr b="1"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Multiple Interfaces Available on single KB: Slack, Teams, Bot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Page and Time specific Triggers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Segmentation of Knowledge with 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Varying features by application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Text and Live Chat integrated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874" name="Google Shape;874;p161"/>
          <p:cNvGrpSpPr/>
          <p:nvPr/>
        </p:nvGrpSpPr>
        <p:grpSpPr>
          <a:xfrm>
            <a:off x="445059" y="2437182"/>
            <a:ext cx="3302941" cy="2117558"/>
            <a:chOff x="1285275" y="670131"/>
            <a:chExt cx="6834141" cy="4296993"/>
          </a:xfrm>
        </p:grpSpPr>
        <p:pic>
          <p:nvPicPr>
            <p:cNvPr id="875" name="Google Shape;875;p161"/>
            <p:cNvPicPr preferRelativeResize="0"/>
            <p:nvPr/>
          </p:nvPicPr>
          <p:blipFill rotWithShape="1">
            <a:blip r:embed="rId4">
              <a:alphaModFix/>
            </a:blip>
            <a:srcRect b="0" l="0" r="23890" t="0"/>
            <a:stretch/>
          </p:blipFill>
          <p:spPr>
            <a:xfrm>
              <a:off x="1285275" y="1640838"/>
              <a:ext cx="2460257" cy="2205025"/>
            </a:xfrm>
            <a:prstGeom prst="rect">
              <a:avLst/>
            </a:prstGeom>
            <a:noFill/>
            <a:ln cap="flat" cmpd="sng" w="9525">
              <a:solidFill>
                <a:srgbClr val="8AA0B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76" name="Google Shape;876;p161"/>
            <p:cNvPicPr preferRelativeResize="0"/>
            <p:nvPr/>
          </p:nvPicPr>
          <p:blipFill rotWithShape="1">
            <a:blip r:embed="rId5">
              <a:alphaModFix/>
            </a:blip>
            <a:srcRect b="20363" l="-15502" r="41400" t="0"/>
            <a:stretch/>
          </p:blipFill>
          <p:spPr>
            <a:xfrm>
              <a:off x="4800525" y="804120"/>
              <a:ext cx="2704952" cy="1638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161"/>
            <p:cNvPicPr preferRelativeResize="0"/>
            <p:nvPr/>
          </p:nvPicPr>
          <p:blipFill rotWithShape="1">
            <a:blip r:embed="rId6">
              <a:alphaModFix/>
            </a:blip>
            <a:srcRect b="0" l="0" r="0" t="7149"/>
            <a:stretch/>
          </p:blipFill>
          <p:spPr>
            <a:xfrm>
              <a:off x="2975425" y="670131"/>
              <a:ext cx="2210048" cy="1451826"/>
            </a:xfrm>
            <a:prstGeom prst="rect">
              <a:avLst/>
            </a:prstGeom>
            <a:noFill/>
            <a:ln cap="flat" cmpd="sng" w="9525">
              <a:solidFill>
                <a:srgbClr val="8AA0B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78" name="Google Shape;878;p1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87709" y="3236872"/>
              <a:ext cx="2460252" cy="1582089"/>
            </a:xfrm>
            <a:prstGeom prst="rect">
              <a:avLst/>
            </a:prstGeom>
            <a:noFill/>
            <a:ln cap="flat" cmpd="sng" w="9525">
              <a:solidFill>
                <a:srgbClr val="8AA0BD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879" name="Google Shape;879;p161"/>
            <p:cNvGrpSpPr/>
            <p:nvPr/>
          </p:nvGrpSpPr>
          <p:grpSpPr>
            <a:xfrm>
              <a:off x="6489641" y="2302500"/>
              <a:ext cx="1629775" cy="2664624"/>
              <a:chOff x="6667884" y="1632481"/>
              <a:chExt cx="2071134" cy="3018720"/>
            </a:xfrm>
          </p:grpSpPr>
          <p:pic>
            <p:nvPicPr>
              <p:cNvPr id="880" name="Google Shape;880;p161"/>
              <p:cNvPicPr preferRelativeResize="0"/>
              <p:nvPr/>
            </p:nvPicPr>
            <p:blipFill rotWithShape="1">
              <a:blip r:embed="rId8">
                <a:alphaModFix/>
              </a:blip>
              <a:srcRect b="15452" l="12016" r="21994" t="25431"/>
              <a:stretch/>
            </p:blipFill>
            <p:spPr>
              <a:xfrm>
                <a:off x="6667884" y="1632481"/>
                <a:ext cx="2071134" cy="3018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1" name="Google Shape;881;p161"/>
              <p:cNvPicPr preferRelativeResize="0"/>
              <p:nvPr/>
            </p:nvPicPr>
            <p:blipFill rotWithShape="1">
              <a:blip r:embed="rId9">
                <a:alphaModFix/>
              </a:blip>
              <a:srcRect b="1768" l="1085" r="1085" t="0"/>
              <a:stretch/>
            </p:blipFill>
            <p:spPr>
              <a:xfrm>
                <a:off x="7218527" y="1763725"/>
                <a:ext cx="1155625" cy="213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2" name="Google Shape;882;p161"/>
            <p:cNvGrpSpPr/>
            <p:nvPr/>
          </p:nvGrpSpPr>
          <p:grpSpPr>
            <a:xfrm>
              <a:off x="5006495" y="2757089"/>
              <a:ext cx="1362819" cy="2158079"/>
              <a:chOff x="5081187" y="2517820"/>
              <a:chExt cx="1447959" cy="2415851"/>
            </a:xfrm>
          </p:grpSpPr>
          <p:pic>
            <p:nvPicPr>
              <p:cNvPr id="883" name="Google Shape;883;p161"/>
              <p:cNvPicPr preferRelativeResize="0"/>
              <p:nvPr/>
            </p:nvPicPr>
            <p:blipFill rotWithShape="1">
              <a:blip r:embed="rId10">
                <a:alphaModFix/>
              </a:blip>
              <a:srcRect b="8684" l="0" r="0" t="0"/>
              <a:stretch/>
            </p:blipFill>
            <p:spPr>
              <a:xfrm>
                <a:off x="5081187" y="2517820"/>
                <a:ext cx="1436129" cy="22505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4" name="Google Shape;884;p16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32005"/>
              <a:stretch/>
            </p:blipFill>
            <p:spPr>
              <a:xfrm>
                <a:off x="5093017" y="3165196"/>
                <a:ext cx="1424298" cy="1768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5" name="Google Shape;885;p161"/>
              <p:cNvPicPr preferRelativeResize="0"/>
              <p:nvPr/>
            </p:nvPicPr>
            <p:blipFill rotWithShape="1">
              <a:blip r:embed="rId12">
                <a:alphaModFix/>
              </a:blip>
              <a:srcRect b="76622" l="17423" r="0" t="15067"/>
              <a:stretch/>
            </p:blipFill>
            <p:spPr>
              <a:xfrm>
                <a:off x="5093017" y="2885074"/>
                <a:ext cx="1436129" cy="280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86" name="Google Shape;886;p161"/>
          <p:cNvGrpSpPr/>
          <p:nvPr/>
        </p:nvGrpSpPr>
        <p:grpSpPr>
          <a:xfrm>
            <a:off x="4313725" y="811400"/>
            <a:ext cx="4720826" cy="3945849"/>
            <a:chOff x="4313725" y="811400"/>
            <a:chExt cx="4720826" cy="3945849"/>
          </a:xfrm>
        </p:grpSpPr>
        <p:sp>
          <p:nvSpPr>
            <p:cNvPr id="887" name="Google Shape;887;p161"/>
            <p:cNvSpPr/>
            <p:nvPr/>
          </p:nvSpPr>
          <p:spPr>
            <a:xfrm>
              <a:off x="4313725" y="811400"/>
              <a:ext cx="2491800" cy="23352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85725" rotWithShape="0" algn="bl" dir="5400000" dist="9525">
                <a:srgbClr val="02214D">
                  <a:alpha val="17650"/>
                </a:srgbClr>
              </a:outerShdw>
            </a:effectLst>
          </p:spPr>
          <p:txBody>
            <a:bodyPr anchorCtr="0" anchor="t" bIns="180000" lIns="91425" spcFirstLastPara="1" rIns="91425" wrap="square" tIns="1828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8" name="Google Shape;888;p161"/>
            <p:cNvSpPr txBox="1"/>
            <p:nvPr/>
          </p:nvSpPr>
          <p:spPr>
            <a:xfrm>
              <a:off x="4369050" y="960600"/>
              <a:ext cx="2373600" cy="20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Concierge</a:t>
              </a:r>
              <a:r>
                <a:rPr b="1" lang="en" sz="1000">
                  <a:solidFill>
                    <a:schemeClr val="dk1"/>
                  </a:solidFill>
                </a:rPr>
                <a:t> </a:t>
              </a:r>
              <a:r>
                <a:rPr b="1" lang="en" sz="1000">
                  <a:solidFill>
                    <a:schemeClr val="dk1"/>
                  </a:solidFill>
                </a:rPr>
                <a:t>Settings</a:t>
              </a:r>
              <a:endParaRPr b="1"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Organizational </a:t>
              </a:r>
              <a:r>
                <a:rPr lang="en" sz="1000">
                  <a:solidFill>
                    <a:schemeClr val="dk1"/>
                  </a:solidFill>
                </a:rPr>
                <a:t>Preference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Display and </a:t>
              </a:r>
              <a:r>
                <a:rPr lang="en" sz="1000">
                  <a:solidFill>
                    <a:schemeClr val="dk1"/>
                  </a:solidFill>
                </a:rPr>
                <a:t>Universal</a:t>
              </a:r>
              <a:r>
                <a:rPr lang="en" sz="1000">
                  <a:solidFill>
                    <a:schemeClr val="dk1"/>
                  </a:solidFill>
                </a:rPr>
                <a:t> rules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Privacy and Disclaimers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Clarifier &amp; No Match Settings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Appearance and Branding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Teaser, Fallback and No Match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Bot Switcher Menu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Visual Editor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Advanced JSON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Age Gate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Survey Setting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Live Chat Hours and Fallback</a:t>
              </a:r>
              <a:endParaRPr sz="1000">
                <a:solidFill>
                  <a:schemeClr val="dk1"/>
                </a:solidFill>
              </a:endParaRPr>
            </a:p>
          </p:txBody>
        </p:sp>
        <p:pic>
          <p:nvPicPr>
            <p:cNvPr id="889" name="Google Shape;889;p16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940800" y="1019227"/>
              <a:ext cx="1851820" cy="1349875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90" name="Google Shape;890;p16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13725" y="3304766"/>
              <a:ext cx="1896600" cy="871321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91" name="Google Shape;891;p16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123475" y="3633149"/>
              <a:ext cx="2163900" cy="1073850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92" name="Google Shape;892;p161"/>
            <p:cNvPicPr preferRelativeResize="0"/>
            <p:nvPr/>
          </p:nvPicPr>
          <p:blipFill rotWithShape="1">
            <a:blip r:embed="rId16">
              <a:alphaModFix/>
            </a:blip>
            <a:srcRect b="0" l="0" r="7244" t="0"/>
            <a:stretch/>
          </p:blipFill>
          <p:spPr>
            <a:xfrm>
              <a:off x="7275475" y="2090850"/>
              <a:ext cx="1759076" cy="1542299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93" name="Google Shape;893;p161"/>
            <p:cNvPicPr preferRelativeResize="0"/>
            <p:nvPr/>
          </p:nvPicPr>
          <p:blipFill rotWithShape="1">
            <a:blip r:embed="rId17">
              <a:alphaModFix/>
            </a:blip>
            <a:srcRect b="4159" l="0" r="0" t="0"/>
            <a:stretch/>
          </p:blipFill>
          <p:spPr>
            <a:xfrm>
              <a:off x="6940800" y="3407375"/>
              <a:ext cx="1388100" cy="1349875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62"/>
          <p:cNvSpPr txBox="1"/>
          <p:nvPr>
            <p:ph idx="1" type="body"/>
          </p:nvPr>
        </p:nvSpPr>
        <p:spPr>
          <a:xfrm>
            <a:off x="1687950" y="129375"/>
            <a:ext cx="4561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Customization Options: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Flexibility of the platform in terms of Ai, customization, including branding, layout, and workflow.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899" name="Google Shape;899;p162"/>
          <p:cNvSpPr/>
          <p:nvPr/>
        </p:nvSpPr>
        <p:spPr>
          <a:xfrm>
            <a:off x="446525" y="1034825"/>
            <a:ext cx="2067300" cy="9561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0" name="Google Shape;900;p162"/>
          <p:cNvSpPr txBox="1"/>
          <p:nvPr/>
        </p:nvSpPr>
        <p:spPr>
          <a:xfrm>
            <a:off x="501850" y="1184025"/>
            <a:ext cx="237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Concierge Settings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Simple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Flexible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Parallel Structures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901" name="Google Shape;90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62"/>
          <p:cNvPicPr preferRelativeResize="0"/>
          <p:nvPr/>
        </p:nvPicPr>
        <p:blipFill rotWithShape="1">
          <a:blip r:embed="rId4">
            <a:alphaModFix/>
          </a:blip>
          <a:srcRect b="0" l="0" r="0" t="734"/>
          <a:stretch/>
        </p:blipFill>
        <p:spPr>
          <a:xfrm>
            <a:off x="5962100" y="234000"/>
            <a:ext cx="2962500" cy="6394824"/>
          </a:xfrm>
          <a:prstGeom prst="rect">
            <a:avLst/>
          </a:prstGeom>
          <a:noFill/>
          <a:ln cap="flat" cmpd="sng" w="9525">
            <a:solidFill>
              <a:srgbClr val="D3DCE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3" name="Google Shape;903;p162"/>
          <p:cNvPicPr preferRelativeResize="0"/>
          <p:nvPr/>
        </p:nvPicPr>
        <p:blipFill rotWithShape="1">
          <a:blip r:embed="rId5">
            <a:alphaModFix/>
          </a:blip>
          <a:srcRect b="0" l="1127" r="1710" t="2066"/>
          <a:stretch/>
        </p:blipFill>
        <p:spPr>
          <a:xfrm>
            <a:off x="2688887" y="771800"/>
            <a:ext cx="3098149" cy="4730521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3"/>
          <p:cNvSpPr txBox="1"/>
          <p:nvPr>
            <p:ph idx="1" type="body"/>
          </p:nvPr>
        </p:nvSpPr>
        <p:spPr>
          <a:xfrm>
            <a:off x="1579350" y="115500"/>
            <a:ext cx="5961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Integration Capabilities: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well the platform integrates with existing systems, such as CRM, helpdesk, or support services.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909" name="Google Shape;909;p163"/>
          <p:cNvSpPr/>
          <p:nvPr/>
        </p:nvSpPr>
        <p:spPr>
          <a:xfrm>
            <a:off x="1005178" y="899350"/>
            <a:ext cx="3591300" cy="31014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0" name="Google Shape;910;p163"/>
          <p:cNvSpPr txBox="1"/>
          <p:nvPr/>
        </p:nvSpPr>
        <p:spPr>
          <a:xfrm>
            <a:off x="1191103" y="972350"/>
            <a:ext cx="32481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B8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App Center</a:t>
            </a:r>
            <a:endParaRPr b="1" sz="12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200+ App Integrations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100000"/>
              </a:lnSpc>
              <a:spcBef>
                <a:spcPts val="90"/>
              </a:spcBef>
              <a:spcAft>
                <a:spcPts val="9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Pre-Built connections: Sales, Marketing, CCASE/ UCASS, Customer &amp; Agent Support, Helpdesk, Productivity, Sharepoint, BOX, etc..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911" name="Google Shape;91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5" y="2118500"/>
            <a:ext cx="4440976" cy="207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163"/>
          <p:cNvGrpSpPr/>
          <p:nvPr/>
        </p:nvGrpSpPr>
        <p:grpSpPr>
          <a:xfrm>
            <a:off x="5202250" y="899350"/>
            <a:ext cx="3655475" cy="4084725"/>
            <a:chOff x="331575" y="899350"/>
            <a:chExt cx="3655475" cy="4084725"/>
          </a:xfrm>
        </p:grpSpPr>
        <p:sp>
          <p:nvSpPr>
            <p:cNvPr id="914" name="Google Shape;914;p163"/>
            <p:cNvSpPr/>
            <p:nvPr/>
          </p:nvSpPr>
          <p:spPr>
            <a:xfrm>
              <a:off x="331575" y="899350"/>
              <a:ext cx="3591300" cy="31014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85725" rotWithShape="0" algn="bl" dir="5400000" dist="9525">
                <a:srgbClr val="02214D">
                  <a:alpha val="17650"/>
                </a:srgbClr>
              </a:outerShdw>
            </a:effectLst>
          </p:spPr>
          <p:txBody>
            <a:bodyPr anchorCtr="0" anchor="t" bIns="180000" lIns="91425" spcFirstLastPara="1" rIns="91425" wrap="square" tIns="1828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5" name="Google Shape;915;p163"/>
            <p:cNvSpPr txBox="1"/>
            <p:nvPr/>
          </p:nvSpPr>
          <p:spPr>
            <a:xfrm>
              <a:off x="386900" y="972350"/>
              <a:ext cx="3485100" cy="15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Developer Platform</a:t>
              </a:r>
              <a:endParaRPr b="1" sz="12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Connect to 3rd Party apps utilizing REST APIs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Manage service option as well as client data self-connection tool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Deliver Knowledge across the multiple interfaces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Connect with clean endpoint to live data into workflow, automations, GCs and the KB.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371475" rtl="0" algn="l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pic>
          <p:nvPicPr>
            <p:cNvPr id="916" name="Google Shape;916;p1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650" y="2860075"/>
              <a:ext cx="544026" cy="554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0659" y="3360713"/>
              <a:ext cx="485416" cy="47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8250" y="2290867"/>
              <a:ext cx="2548800" cy="2693208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64"/>
          <p:cNvSpPr txBox="1"/>
          <p:nvPr>
            <p:ph idx="1" type="body"/>
          </p:nvPr>
        </p:nvSpPr>
        <p:spPr>
          <a:xfrm>
            <a:off x="1687950" y="129375"/>
            <a:ext cx="5768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Customization Options: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Flexibility of the platform in terms of Ai, customization, including branding, layout, and workflow.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924" name="Google Shape;924;p164"/>
          <p:cNvSpPr/>
          <p:nvPr/>
        </p:nvSpPr>
        <p:spPr>
          <a:xfrm>
            <a:off x="277375" y="896000"/>
            <a:ext cx="3840900" cy="24279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5" name="Google Shape;925;p164"/>
          <p:cNvSpPr txBox="1"/>
          <p:nvPr/>
        </p:nvSpPr>
        <p:spPr>
          <a:xfrm>
            <a:off x="277375" y="974675"/>
            <a:ext cx="38409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EB8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AI Setting and Features</a:t>
            </a:r>
            <a:endParaRPr b="1"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Ai Assista</a:t>
            </a:r>
            <a:r>
              <a:rPr lang="en" sz="1000">
                <a:solidFill>
                  <a:schemeClr val="dk1"/>
                </a:solidFill>
              </a:rPr>
              <a:t>nt Card:</a:t>
            </a:r>
            <a:endParaRPr sz="1000">
              <a:solidFill>
                <a:schemeClr val="dk1"/>
              </a:solidFill>
            </a:endParaRPr>
          </a:p>
          <a:p>
            <a:pPr indent="-1143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Multiple</a:t>
            </a:r>
            <a:r>
              <a:rPr lang="en" sz="900">
                <a:solidFill>
                  <a:schemeClr val="dk1"/>
                </a:solidFill>
              </a:rPr>
              <a:t> AI models, HIPAA Compliant, Out-of-the-box Prompt, Custom Prompts</a:t>
            </a:r>
            <a:endParaRPr sz="9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Agent Autopilot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11430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Automatically builds AI-generated answers from your PDF’s, Exchanges, Websites or Capacity Articles</a:t>
            </a:r>
            <a:endParaRPr sz="9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Drive Indexing, Vector Search and External Site Search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Content Generator</a:t>
            </a:r>
            <a:endParaRPr sz="1000">
              <a:solidFill>
                <a:schemeClr val="dk1"/>
              </a:solidFill>
            </a:endParaRPr>
          </a:p>
          <a:p>
            <a:pPr indent="-12065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Creates knowledge mining existing conversations and closed tickets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Agent ToolKit to apply</a:t>
            </a:r>
            <a:endParaRPr i="0" sz="1000" u="none" cap="none" strike="noStrike">
              <a:solidFill>
                <a:schemeClr val="dk1"/>
              </a:solidFill>
            </a:endParaRPr>
          </a:p>
        </p:txBody>
      </p:sp>
      <p:pic>
        <p:nvPicPr>
          <p:cNvPr id="926" name="Google Shape;92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164"/>
          <p:cNvGrpSpPr/>
          <p:nvPr/>
        </p:nvGrpSpPr>
        <p:grpSpPr>
          <a:xfrm>
            <a:off x="4250400" y="688075"/>
            <a:ext cx="4809000" cy="4229599"/>
            <a:chOff x="4250400" y="688075"/>
            <a:chExt cx="4809000" cy="4229599"/>
          </a:xfrm>
        </p:grpSpPr>
        <p:sp>
          <p:nvSpPr>
            <p:cNvPr id="928" name="Google Shape;928;p164"/>
            <p:cNvSpPr/>
            <p:nvPr/>
          </p:nvSpPr>
          <p:spPr>
            <a:xfrm>
              <a:off x="4572000" y="688075"/>
              <a:ext cx="4245000" cy="16449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85725" rotWithShape="0" algn="bl" dir="5400000" dist="9525">
                <a:srgbClr val="02214D">
                  <a:alpha val="17650"/>
                </a:srgbClr>
              </a:outerShdw>
            </a:effectLst>
          </p:spPr>
          <p:txBody>
            <a:bodyPr anchorCtr="0" anchor="t" bIns="180000" lIns="91425" spcFirstLastPara="1" rIns="91425" wrap="square" tIns="1828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9" name="Google Shape;929;p164"/>
            <p:cNvSpPr txBox="1"/>
            <p:nvPr/>
          </p:nvSpPr>
          <p:spPr>
            <a:xfrm>
              <a:off x="5940225" y="840625"/>
              <a:ext cx="18543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5EB8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</a:rPr>
                <a:t>Workflows and Automation</a:t>
              </a:r>
              <a:endParaRPr b="1" sz="1000"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164"/>
            <p:cNvSpPr txBox="1"/>
            <p:nvPr/>
          </p:nvSpPr>
          <p:spPr>
            <a:xfrm>
              <a:off x="4876800" y="974675"/>
              <a:ext cx="1936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Version controls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Drop and Drag Features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Triggers and Actions 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931" name="Google Shape;931;p164"/>
            <p:cNvSpPr txBox="1"/>
            <p:nvPr/>
          </p:nvSpPr>
          <p:spPr>
            <a:xfrm>
              <a:off x="6595100" y="974675"/>
              <a:ext cx="217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Error Guidance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Duplication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Traditional Retail Templates</a:t>
              </a:r>
              <a:endParaRPr sz="1000">
                <a:solidFill>
                  <a:schemeClr val="dk1"/>
                </a:solidFill>
              </a:endParaRPr>
            </a:p>
          </p:txBody>
        </p:sp>
        <p:pic>
          <p:nvPicPr>
            <p:cNvPr id="932" name="Google Shape;932;p164"/>
            <p:cNvPicPr preferRelativeResize="0"/>
            <p:nvPr/>
          </p:nvPicPr>
          <p:blipFill rotWithShape="1">
            <a:blip r:embed="rId4">
              <a:alphaModFix/>
            </a:blip>
            <a:srcRect b="11260" l="0" r="5891" t="0"/>
            <a:stretch/>
          </p:blipFill>
          <p:spPr>
            <a:xfrm>
              <a:off x="4250400" y="1642425"/>
              <a:ext cx="2491800" cy="3275249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33" name="Google Shape;933;p164"/>
            <p:cNvPicPr preferRelativeResize="0"/>
            <p:nvPr/>
          </p:nvPicPr>
          <p:blipFill rotWithShape="1">
            <a:blip r:embed="rId5">
              <a:alphaModFix/>
            </a:blip>
            <a:srcRect b="0" l="0" r="9722" t="0"/>
            <a:stretch/>
          </p:blipFill>
          <p:spPr>
            <a:xfrm>
              <a:off x="6889200" y="1642425"/>
              <a:ext cx="2170200" cy="3275249"/>
            </a:xfrm>
            <a:prstGeom prst="rect">
              <a:avLst/>
            </a:prstGeom>
            <a:noFill/>
            <a:ln cap="flat" cmpd="sng" w="9525">
              <a:solidFill>
                <a:srgbClr val="E7F2FE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934" name="Google Shape;934;p164"/>
          <p:cNvPicPr preferRelativeResize="0"/>
          <p:nvPr/>
        </p:nvPicPr>
        <p:blipFill rotWithShape="1">
          <a:blip r:embed="rId6">
            <a:alphaModFix/>
          </a:blip>
          <a:srcRect b="5544" l="0" r="0" t="0"/>
          <a:stretch/>
        </p:blipFill>
        <p:spPr>
          <a:xfrm>
            <a:off x="344775" y="2927425"/>
            <a:ext cx="1854300" cy="1456200"/>
          </a:xfrm>
          <a:prstGeom prst="roundRect">
            <a:avLst>
              <a:gd fmla="val 223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pic>
        <p:nvPicPr>
          <p:cNvPr id="935" name="Google Shape;935;p164"/>
          <p:cNvPicPr preferRelativeResize="0"/>
          <p:nvPr/>
        </p:nvPicPr>
        <p:blipFill rotWithShape="1">
          <a:blip r:embed="rId7">
            <a:alphaModFix/>
          </a:blip>
          <a:srcRect b="5613" l="2099" r="28610" t="3253"/>
          <a:stretch/>
        </p:blipFill>
        <p:spPr>
          <a:xfrm>
            <a:off x="1548950" y="3899575"/>
            <a:ext cx="1876800" cy="803400"/>
          </a:xfrm>
          <a:prstGeom prst="roundRect">
            <a:avLst>
              <a:gd fmla="val 4716" name="adj"/>
            </a:avLst>
          </a:prstGeom>
          <a:noFill/>
          <a:ln>
            <a:noFill/>
          </a:ln>
          <a:effectLst>
            <a:outerShdw blurRad="85725" rotWithShape="0" algn="bl" dir="5400000" dist="9525">
              <a:schemeClr val="dk1">
                <a:alpha val="18000"/>
              </a:schemeClr>
            </a:outerShdw>
          </a:effectLst>
        </p:spPr>
      </p:pic>
      <p:pic>
        <p:nvPicPr>
          <p:cNvPr id="936" name="Google Shape;936;p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3624" y="2892813"/>
            <a:ext cx="1735026" cy="8957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5"/>
          <p:cNvSpPr txBox="1"/>
          <p:nvPr>
            <p:ph idx="1" type="body"/>
          </p:nvPr>
        </p:nvSpPr>
        <p:spPr>
          <a:xfrm>
            <a:off x="1581850" y="129375"/>
            <a:ext cx="62553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User Interface (UI): </a:t>
            </a:r>
            <a:r>
              <a:rPr lang="en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Usability and intuitiveness of the platform's interface for both administrators and end-users. Content Management Ease: Summarizing how easy it is to create, edit, and organize knowledge base articles and other content types within your platform.</a:t>
            </a:r>
            <a:endParaRPr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942" name="Google Shape;942;p165"/>
          <p:cNvSpPr/>
          <p:nvPr/>
        </p:nvSpPr>
        <p:spPr>
          <a:xfrm>
            <a:off x="331575" y="1051750"/>
            <a:ext cx="2628300" cy="2317500"/>
          </a:xfrm>
          <a:prstGeom prst="roundRect">
            <a:avLst>
              <a:gd fmla="val 6234" name="adj"/>
            </a:avLst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9525">
              <a:srgbClr val="02214D">
                <a:alpha val="17650"/>
              </a:srgbClr>
            </a:outerShdw>
          </a:effectLst>
        </p:spPr>
        <p:txBody>
          <a:bodyPr anchorCtr="0" anchor="t" bIns="1800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3" name="Google Shape;943;p165"/>
          <p:cNvSpPr txBox="1"/>
          <p:nvPr/>
        </p:nvSpPr>
        <p:spPr>
          <a:xfrm>
            <a:off x="386900" y="1124750"/>
            <a:ext cx="25176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Platform Framework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Customization and Settings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marR="2010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Conversation and Workflow Editors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marR="2010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Cascading Permissions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Low Code / No Code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Drop and Drag / Intuitive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Expanding Features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Strong Product Support  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In-App AI assistance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Available Support Team</a:t>
            </a:r>
            <a:endParaRPr sz="1000">
              <a:solidFill>
                <a:schemeClr val="dk1"/>
              </a:solidFill>
            </a:endParaRPr>
          </a:p>
          <a:p>
            <a:pPr indent="-177800" lvl="0" marL="3714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Dedicated Account Mgr.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944" name="Google Shape;944;p165"/>
          <p:cNvGrpSpPr/>
          <p:nvPr/>
        </p:nvGrpSpPr>
        <p:grpSpPr>
          <a:xfrm>
            <a:off x="3292188" y="1051750"/>
            <a:ext cx="2856038" cy="3998226"/>
            <a:chOff x="3292188" y="1051750"/>
            <a:chExt cx="2856038" cy="3998226"/>
          </a:xfrm>
        </p:grpSpPr>
        <p:sp>
          <p:nvSpPr>
            <p:cNvPr id="945" name="Google Shape;945;p165"/>
            <p:cNvSpPr/>
            <p:nvPr/>
          </p:nvSpPr>
          <p:spPr>
            <a:xfrm>
              <a:off x="3292188" y="1051750"/>
              <a:ext cx="2628300" cy="16449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85725" rotWithShape="0" algn="bl" dir="5400000" dist="9525">
                <a:srgbClr val="02214D">
                  <a:alpha val="17650"/>
                </a:srgbClr>
              </a:outerShdw>
            </a:effectLst>
          </p:spPr>
          <p:txBody>
            <a:bodyPr anchorCtr="0" anchor="t" bIns="180000" lIns="91425" spcFirstLastPara="1" rIns="91425" wrap="square" tIns="1828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6" name="Google Shape;946;p165"/>
            <p:cNvSpPr txBox="1"/>
            <p:nvPr/>
          </p:nvSpPr>
          <p:spPr>
            <a:xfrm>
              <a:off x="3358700" y="1124750"/>
              <a:ext cx="2491800" cy="14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EB8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</a:rPr>
                <a:t>Create Knowledge &amp; Apply Settings </a:t>
              </a:r>
              <a:endParaRPr b="1"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Vector Search &amp; Drive Indexing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Additional Source Selections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Customized Prompts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AI composition and Draft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Escalation Rules and Logic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rgbClr val="005EB8"/>
                </a:buClr>
                <a:buSzPts val="14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pic>
          <p:nvPicPr>
            <p:cNvPr id="947" name="Google Shape;947;p165"/>
            <p:cNvPicPr preferRelativeResize="0"/>
            <p:nvPr/>
          </p:nvPicPr>
          <p:blipFill rotWithShape="1">
            <a:blip r:embed="rId3">
              <a:alphaModFix/>
            </a:blip>
            <a:srcRect b="0" l="5979" r="0" t="0"/>
            <a:stretch/>
          </p:blipFill>
          <p:spPr>
            <a:xfrm>
              <a:off x="3521325" y="2293800"/>
              <a:ext cx="1883044" cy="2003819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48" name="Google Shape;948;p165"/>
            <p:cNvPicPr preferRelativeResize="0"/>
            <p:nvPr/>
          </p:nvPicPr>
          <p:blipFill rotWithShape="1">
            <a:blip r:embed="rId4">
              <a:alphaModFix/>
            </a:blip>
            <a:srcRect b="2975" l="4021" r="5192" t="3758"/>
            <a:stretch/>
          </p:blipFill>
          <p:spPr>
            <a:xfrm>
              <a:off x="4309063" y="3238919"/>
              <a:ext cx="1839163" cy="181105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949" name="Google Shape;949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75" y="129375"/>
            <a:ext cx="925150" cy="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200" y="2777225"/>
            <a:ext cx="857250" cy="217987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51" name="Google Shape;951;p165"/>
          <p:cNvGrpSpPr/>
          <p:nvPr/>
        </p:nvGrpSpPr>
        <p:grpSpPr>
          <a:xfrm>
            <a:off x="6252800" y="1051750"/>
            <a:ext cx="2670775" cy="4032825"/>
            <a:chOff x="6252800" y="1051750"/>
            <a:chExt cx="2670775" cy="4032825"/>
          </a:xfrm>
        </p:grpSpPr>
        <p:sp>
          <p:nvSpPr>
            <p:cNvPr id="952" name="Google Shape;952;p165"/>
            <p:cNvSpPr/>
            <p:nvPr/>
          </p:nvSpPr>
          <p:spPr>
            <a:xfrm>
              <a:off x="6252800" y="1051750"/>
              <a:ext cx="2628300" cy="1644900"/>
            </a:xfrm>
            <a:prstGeom prst="roundRect">
              <a:avLst>
                <a:gd fmla="val 623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85725" rotWithShape="0" algn="bl" dir="5400000" dist="9525">
                <a:srgbClr val="02214D">
                  <a:alpha val="17650"/>
                </a:srgbClr>
              </a:outerShdw>
            </a:effectLst>
          </p:spPr>
          <p:txBody>
            <a:bodyPr anchorCtr="0" anchor="t" bIns="180000" lIns="91425" spcFirstLastPara="1" rIns="91425" wrap="square" tIns="1828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3" name="Google Shape;953;p165"/>
            <p:cNvSpPr txBox="1"/>
            <p:nvPr/>
          </p:nvSpPr>
          <p:spPr>
            <a:xfrm>
              <a:off x="6308200" y="1124750"/>
              <a:ext cx="2491800" cy="14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EB8"/>
                </a:buClr>
                <a:buSzPts val="14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</a:rPr>
                <a:t>Knowledge Articles </a:t>
              </a:r>
              <a:endParaRPr b="1"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Approval, History and Version settings, Actions and Status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Content Version Details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SEO &amp; Meta Data settings</a:t>
              </a:r>
              <a:endParaRPr sz="1000">
                <a:solidFill>
                  <a:schemeClr val="dk1"/>
                </a:solidFill>
              </a:endParaRPr>
            </a:p>
            <a:p>
              <a:pPr indent="-177800" lvl="0" marL="371475" rtl="0" algn="l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000">
                  <a:solidFill>
                    <a:schemeClr val="dk1"/>
                  </a:solidFill>
                </a:rPr>
                <a:t>Attribution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000" u="none" cap="none" strike="noStrike">
                <a:solidFill>
                  <a:schemeClr val="dk1"/>
                </a:solidFill>
              </a:endParaRPr>
            </a:p>
          </p:txBody>
        </p:sp>
        <p:pic>
          <p:nvPicPr>
            <p:cNvPr id="954" name="Google Shape;954;p1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29100" y="2616949"/>
              <a:ext cx="1473875" cy="125347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55" name="Google Shape;955;p165"/>
            <p:cNvPicPr preferRelativeResize="0"/>
            <p:nvPr/>
          </p:nvPicPr>
          <p:blipFill rotWithShape="1">
            <a:blip r:embed="rId8">
              <a:alphaModFix/>
            </a:blip>
            <a:srcRect b="5878" l="3172" r="5661" t="4104"/>
            <a:stretch/>
          </p:blipFill>
          <p:spPr>
            <a:xfrm>
              <a:off x="7695125" y="2129975"/>
              <a:ext cx="1228450" cy="86645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56" name="Google Shape;956;p165"/>
            <p:cNvPicPr preferRelativeResize="0"/>
            <p:nvPr/>
          </p:nvPicPr>
          <p:blipFill rotWithShape="1">
            <a:blip r:embed="rId9">
              <a:alphaModFix/>
            </a:blip>
            <a:srcRect b="0" l="25347" r="10677" t="0"/>
            <a:stretch/>
          </p:blipFill>
          <p:spPr>
            <a:xfrm>
              <a:off x="7084425" y="3609278"/>
              <a:ext cx="1839150" cy="1475297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957" name="Google Shape;957;p1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175" y="3228625"/>
            <a:ext cx="2628300" cy="14525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pacity">
  <a:themeElements>
    <a:clrScheme name="Simple Light">
      <a:dk1>
        <a:srgbClr val="002B67"/>
      </a:dk1>
      <a:lt1>
        <a:srgbClr val="007DFF"/>
      </a:lt1>
      <a:dk2>
        <a:srgbClr val="FF9F00"/>
      </a:dk2>
      <a:lt2>
        <a:srgbClr val="FF0E47"/>
      </a:lt2>
      <a:accent1>
        <a:srgbClr val="23C46A"/>
      </a:accent1>
      <a:accent2>
        <a:srgbClr val="DA3E9E"/>
      </a:accent2>
      <a:accent3>
        <a:srgbClr val="4D61E6"/>
      </a:accent3>
      <a:accent4>
        <a:srgbClr val="02214D"/>
      </a:accent4>
      <a:accent5>
        <a:srgbClr val="8AA0BD"/>
      </a:accent5>
      <a:accent6>
        <a:srgbClr val="D3DCE6"/>
      </a:accent6>
      <a:hlink>
        <a:srgbClr val="F0F4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pacity">
  <a:themeElements>
    <a:clrScheme name="Simple Light">
      <a:dk1>
        <a:srgbClr val="002B67"/>
      </a:dk1>
      <a:lt1>
        <a:srgbClr val="007DFF"/>
      </a:lt1>
      <a:dk2>
        <a:srgbClr val="FF9F00"/>
      </a:dk2>
      <a:lt2>
        <a:srgbClr val="FF0E47"/>
      </a:lt2>
      <a:accent1>
        <a:srgbClr val="23C46A"/>
      </a:accent1>
      <a:accent2>
        <a:srgbClr val="DA3E9E"/>
      </a:accent2>
      <a:accent3>
        <a:srgbClr val="4D61E6"/>
      </a:accent3>
      <a:accent4>
        <a:srgbClr val="02214D"/>
      </a:accent4>
      <a:accent5>
        <a:srgbClr val="8AA0BD"/>
      </a:accent5>
      <a:accent6>
        <a:srgbClr val="D3DCE6"/>
      </a:accent6>
      <a:hlink>
        <a:srgbClr val="F0F4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apacity">
  <a:themeElements>
    <a:clrScheme name="Simple Light">
      <a:dk1>
        <a:srgbClr val="002B67"/>
      </a:dk1>
      <a:lt1>
        <a:srgbClr val="007DFF"/>
      </a:lt1>
      <a:dk2>
        <a:srgbClr val="FF9F00"/>
      </a:dk2>
      <a:lt2>
        <a:srgbClr val="FF0E47"/>
      </a:lt2>
      <a:accent1>
        <a:srgbClr val="23C46A"/>
      </a:accent1>
      <a:accent2>
        <a:srgbClr val="DA3E9E"/>
      </a:accent2>
      <a:accent3>
        <a:srgbClr val="4D61E6"/>
      </a:accent3>
      <a:accent4>
        <a:srgbClr val="02214D"/>
      </a:accent4>
      <a:accent5>
        <a:srgbClr val="8AA0BD"/>
      </a:accent5>
      <a:accent6>
        <a:srgbClr val="D3DCE6"/>
      </a:accent6>
      <a:hlink>
        <a:srgbClr val="F0F4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